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Barlow Condensed SemiBold"/>
      <p:regular r:id="rId39"/>
      <p:bold r:id="rId40"/>
      <p:italic r:id="rId41"/>
      <p:boldItalic r:id="rId42"/>
    </p:embeddedFont>
    <p:embeddedFont>
      <p:font typeface="Barlow Condensed Medium"/>
      <p:regular r:id="rId43"/>
      <p:bold r:id="rId44"/>
      <p:italic r:id="rId45"/>
      <p:boldItalic r:id="rId46"/>
    </p:embeddedFont>
    <p:embeddedFont>
      <p:font typeface="Arvo"/>
      <p:regular r:id="rId47"/>
      <p:bold r:id="rId48"/>
      <p:italic r:id="rId49"/>
      <p:boldItalic r:id="rId50"/>
    </p:embeddedFont>
    <p:embeddedFont>
      <p:font typeface="Barlow Condensed"/>
      <p:regular r:id="rId51"/>
      <p:bold r:id="rId52"/>
      <p:italic r:id="rId53"/>
      <p:boldItalic r:id="rId54"/>
    </p:embeddedFont>
    <p:embeddedFont>
      <p:font typeface="Fira Sans Extra Condensed Medium"/>
      <p:regular r:id="rId55"/>
      <p:bold r:id="rId56"/>
      <p:italic r:id="rId57"/>
      <p:boldItalic r:id="rId58"/>
    </p:embeddedFont>
    <p:embeddedFont>
      <p:font typeface="Roboto Condensed"/>
      <p:regular r:id="rId59"/>
      <p:bold r:id="rId60"/>
      <p:italic r:id="rId61"/>
      <p:boldItalic r:id="rId62"/>
    </p:embeddedFont>
    <p:embeddedFont>
      <p:font typeface="Montserrat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SemiBold-bold.fntdata"/><Relationship Id="rId42" Type="http://schemas.openxmlformats.org/officeDocument/2006/relationships/font" Target="fonts/BarlowCondensedSemiBold-boldItalic.fntdata"/><Relationship Id="rId41" Type="http://schemas.openxmlformats.org/officeDocument/2006/relationships/font" Target="fonts/BarlowCondensedSemiBold-italic.fntdata"/><Relationship Id="rId44" Type="http://schemas.openxmlformats.org/officeDocument/2006/relationships/font" Target="fonts/BarlowCondensedMedium-bold.fntdata"/><Relationship Id="rId43" Type="http://schemas.openxmlformats.org/officeDocument/2006/relationships/font" Target="fonts/BarlowCondensedMedium-regular.fntdata"/><Relationship Id="rId46" Type="http://schemas.openxmlformats.org/officeDocument/2006/relationships/font" Target="fonts/BarlowCondensedMedium-boldItalic.fntdata"/><Relationship Id="rId45" Type="http://schemas.openxmlformats.org/officeDocument/2006/relationships/font" Target="fonts/Barlow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rvo-bold.fntdata"/><Relationship Id="rId47" Type="http://schemas.openxmlformats.org/officeDocument/2006/relationships/font" Target="fonts/Arvo-regular.fntdata"/><Relationship Id="rId49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BarlowCondensedSemiBold-regular.fntdata"/><Relationship Id="rId38" Type="http://schemas.openxmlformats.org/officeDocument/2006/relationships/slide" Target="slides/slide34.xml"/><Relationship Id="rId62" Type="http://schemas.openxmlformats.org/officeDocument/2006/relationships/font" Target="fonts/RobotoCondensed-boldItalic.fntdata"/><Relationship Id="rId61" Type="http://schemas.openxmlformats.org/officeDocument/2006/relationships/font" Target="fonts/RobotoCondensed-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Light-bold.fntdata"/><Relationship Id="rId63" Type="http://schemas.openxmlformats.org/officeDocument/2006/relationships/font" Target="fonts/MontserratLight-regular.fntdata"/><Relationship Id="rId22" Type="http://schemas.openxmlformats.org/officeDocument/2006/relationships/slide" Target="slides/slide18.xml"/><Relationship Id="rId66" Type="http://schemas.openxmlformats.org/officeDocument/2006/relationships/font" Target="fonts/MontserratLight-bold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Condense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Condensed-regular.fntdata"/><Relationship Id="rId50" Type="http://schemas.openxmlformats.org/officeDocument/2006/relationships/font" Target="fonts/Arvo-boldItalic.fntdata"/><Relationship Id="rId53" Type="http://schemas.openxmlformats.org/officeDocument/2006/relationships/font" Target="fonts/BarlowCondensed-italic.fntdata"/><Relationship Id="rId52" Type="http://schemas.openxmlformats.org/officeDocument/2006/relationships/font" Target="fonts/BarlowCondensed-bold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Medium-regular.fntdata"/><Relationship Id="rId10" Type="http://schemas.openxmlformats.org/officeDocument/2006/relationships/slide" Target="slides/slide6.xml"/><Relationship Id="rId54" Type="http://schemas.openxmlformats.org/officeDocument/2006/relationships/font" Target="fonts/Barlow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FiraSansExtraCondensedMedium-italic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Medium-bold.fntdata"/><Relationship Id="rId15" Type="http://schemas.openxmlformats.org/officeDocument/2006/relationships/slide" Target="slides/slide11.xml"/><Relationship Id="rId59" Type="http://schemas.openxmlformats.org/officeDocument/2006/relationships/font" Target="fonts/RobotoCondensed-regular.fntdata"/><Relationship Id="rId14" Type="http://schemas.openxmlformats.org/officeDocument/2006/relationships/slide" Target="slides/slide10.xml"/><Relationship Id="rId58" Type="http://schemas.openxmlformats.org/officeDocument/2006/relationships/font" Target="fonts/FiraSansExtraCondensed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2aa5388c15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2aa5388c15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aa5388c15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aa5388c15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aa5388c15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aa5388c15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aa5388c15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2aa5388c15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aa5388c15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aa5388c15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2aa6b195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2aa6b195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aa6b1953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aa6b1953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2aa6b1953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2aa6b1953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2aa6b1953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2aa6b1953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aa6b1953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aa6b1953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9c487f8d59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9c487f8d59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aa6b1953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2aa6b1953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aa6b1953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2aa6b1953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2aa8c7e9c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2aa8c7e9c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aa8c7e9c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aa8c7e9c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64950ba7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64950ba7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2aa5388c15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2aa5388c15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aa5388c15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aa5388c15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aa5388c15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aa5388c15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2aa5388c15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2aa5388c15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2aa1bd611e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2aa1bd611e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64950ba7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64950ba7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264950ba7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264950ba7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264950ba7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264950ba7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aa36a26d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2aa36a26d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aa36a26d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2aa36a26d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1ee329ac4a6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1ee329ac4a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a460e844e7_2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a460e844e7_2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9d351df19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9d351df19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3c05abd0c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3c05abd0c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aa1bd611e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2aa1bd611e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aa5388c1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aa5388c1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64950ba7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264950ba7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/>
          <p:nvPr>
            <p:ph hasCustomPrompt="1" type="title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/>
          <p:nvPr>
            <p:ph idx="1" type="subTitle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07" name="Google Shape;407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13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09" name="Google Shape;409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/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3" name="Google Shape;433;p14"/>
          <p:cNvSpPr txBox="1"/>
          <p:nvPr>
            <p:ph hasCustomPrompt="1" idx="2" type="title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/>
          <p:nvPr>
            <p:ph idx="3" type="ctrTitle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5" name="Google Shape;435;p14"/>
          <p:cNvSpPr txBox="1"/>
          <p:nvPr>
            <p:ph hasCustomPrompt="1" idx="4" type="title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/>
          <p:nvPr>
            <p:ph idx="5" type="ctrTitle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7" name="Google Shape;437;p14"/>
          <p:cNvSpPr txBox="1"/>
          <p:nvPr>
            <p:ph hasCustomPrompt="1" idx="6" type="title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/>
          <p:nvPr>
            <p:ph idx="7" type="ctrTitle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39" name="Google Shape;439;p14"/>
          <p:cNvSpPr txBox="1"/>
          <p:nvPr>
            <p:ph hasCustomPrompt="1" idx="8" type="title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/>
          <p:nvPr>
            <p:ph idx="9" type="ctrTitle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/>
          <p:nvPr>
            <p:ph type="ctrTitle"/>
          </p:nvPr>
        </p:nvSpPr>
        <p:spPr>
          <a:xfrm>
            <a:off x="721720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6" name="Google Shape;486;p15"/>
          <p:cNvSpPr txBox="1"/>
          <p:nvPr>
            <p:ph hasCustomPrompt="1" idx="2" type="title"/>
          </p:nvPr>
        </p:nvSpPr>
        <p:spPr>
          <a:xfrm>
            <a:off x="72172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15"/>
          <p:cNvSpPr txBox="1"/>
          <p:nvPr>
            <p:ph idx="3" type="ctrTitle"/>
          </p:nvPr>
        </p:nvSpPr>
        <p:spPr>
          <a:xfrm>
            <a:off x="2675306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8" name="Google Shape;488;p15"/>
          <p:cNvSpPr txBox="1"/>
          <p:nvPr>
            <p:ph hasCustomPrompt="1" idx="4" type="title"/>
          </p:nvPr>
        </p:nvSpPr>
        <p:spPr>
          <a:xfrm>
            <a:off x="267597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15"/>
          <p:cNvSpPr txBox="1"/>
          <p:nvPr>
            <p:ph idx="5" type="ctrTitle"/>
          </p:nvPr>
        </p:nvSpPr>
        <p:spPr>
          <a:xfrm>
            <a:off x="4632122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0" name="Google Shape;490;p15"/>
          <p:cNvSpPr txBox="1"/>
          <p:nvPr>
            <p:ph hasCustomPrompt="1" idx="6" type="title"/>
          </p:nvPr>
        </p:nvSpPr>
        <p:spPr>
          <a:xfrm>
            <a:off x="463022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15"/>
          <p:cNvSpPr txBox="1"/>
          <p:nvPr>
            <p:ph idx="7" type="ctrTitle"/>
          </p:nvPr>
        </p:nvSpPr>
        <p:spPr>
          <a:xfrm>
            <a:off x="6584480" y="2637450"/>
            <a:ext cx="18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2" name="Google Shape;492;p15"/>
          <p:cNvSpPr txBox="1"/>
          <p:nvPr>
            <p:ph hasCustomPrompt="1" idx="8" type="title"/>
          </p:nvPr>
        </p:nvSpPr>
        <p:spPr>
          <a:xfrm>
            <a:off x="6584470" y="1692675"/>
            <a:ext cx="1837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5"/>
          <p:cNvSpPr txBox="1"/>
          <p:nvPr>
            <p:ph idx="1" type="subTitle"/>
          </p:nvPr>
        </p:nvSpPr>
        <p:spPr>
          <a:xfrm>
            <a:off x="723670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15"/>
          <p:cNvSpPr txBox="1"/>
          <p:nvPr>
            <p:ph idx="9" type="subTitle"/>
          </p:nvPr>
        </p:nvSpPr>
        <p:spPr>
          <a:xfrm>
            <a:off x="6586420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5"/>
          <p:cNvSpPr txBox="1"/>
          <p:nvPr>
            <p:ph idx="13" type="subTitle"/>
          </p:nvPr>
        </p:nvSpPr>
        <p:spPr>
          <a:xfrm>
            <a:off x="4634726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15"/>
          <p:cNvSpPr txBox="1"/>
          <p:nvPr>
            <p:ph idx="14" type="subTitle"/>
          </p:nvPr>
        </p:nvSpPr>
        <p:spPr>
          <a:xfrm>
            <a:off x="2678591" y="3082235"/>
            <a:ext cx="1833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7" name="Google Shape;497;p1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98" name="Google Shape;498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5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518" name="Google Shape;518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6"/>
          <p:cNvSpPr txBox="1"/>
          <p:nvPr>
            <p:ph type="ctrTitle"/>
          </p:nvPr>
        </p:nvSpPr>
        <p:spPr>
          <a:xfrm>
            <a:off x="2139858" y="1377824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42" name="Google Shape;542;p16"/>
          <p:cNvSpPr txBox="1"/>
          <p:nvPr>
            <p:ph hasCustomPrompt="1" idx="2" type="title"/>
          </p:nvPr>
        </p:nvSpPr>
        <p:spPr>
          <a:xfrm>
            <a:off x="813900" y="1424244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6"/>
          <p:cNvSpPr txBox="1"/>
          <p:nvPr>
            <p:ph idx="1" type="subTitle"/>
          </p:nvPr>
        </p:nvSpPr>
        <p:spPr>
          <a:xfrm>
            <a:off x="2139858" y="1729862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6"/>
          <p:cNvSpPr txBox="1"/>
          <p:nvPr>
            <p:ph idx="3" type="ctrTitle"/>
          </p:nvPr>
        </p:nvSpPr>
        <p:spPr>
          <a:xfrm>
            <a:off x="4572000" y="468450"/>
            <a:ext cx="37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545" name="Google Shape;545;p16"/>
          <p:cNvCxnSpPr/>
          <p:nvPr/>
        </p:nvCxnSpPr>
        <p:spPr>
          <a:xfrm>
            <a:off x="8634675" y="-1279600"/>
            <a:ext cx="0" cy="2280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6" name="Google Shape;546;p1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547" name="Google Shape;547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16"/>
          <p:cNvSpPr txBox="1"/>
          <p:nvPr>
            <p:ph idx="4" type="ctrTitle"/>
          </p:nvPr>
        </p:nvSpPr>
        <p:spPr>
          <a:xfrm>
            <a:off x="5998758" y="1377824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0" name="Google Shape;570;p16"/>
          <p:cNvSpPr txBox="1"/>
          <p:nvPr>
            <p:ph hasCustomPrompt="1" idx="5" type="title"/>
          </p:nvPr>
        </p:nvSpPr>
        <p:spPr>
          <a:xfrm>
            <a:off x="4672800" y="1424244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1" name="Google Shape;571;p16"/>
          <p:cNvSpPr txBox="1"/>
          <p:nvPr>
            <p:ph idx="6" type="subTitle"/>
          </p:nvPr>
        </p:nvSpPr>
        <p:spPr>
          <a:xfrm>
            <a:off x="5998758" y="1729862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16"/>
          <p:cNvSpPr txBox="1"/>
          <p:nvPr>
            <p:ph idx="7" type="ctrTitle"/>
          </p:nvPr>
        </p:nvSpPr>
        <p:spPr>
          <a:xfrm>
            <a:off x="21398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3" name="Google Shape;573;p16"/>
          <p:cNvSpPr txBox="1"/>
          <p:nvPr>
            <p:ph hasCustomPrompt="1" idx="8" type="title"/>
          </p:nvPr>
        </p:nvSpPr>
        <p:spPr>
          <a:xfrm>
            <a:off x="813900" y="3168483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16"/>
          <p:cNvSpPr txBox="1"/>
          <p:nvPr>
            <p:ph idx="9" type="subTitle"/>
          </p:nvPr>
        </p:nvSpPr>
        <p:spPr>
          <a:xfrm>
            <a:off x="2139858" y="3474101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6"/>
          <p:cNvSpPr txBox="1"/>
          <p:nvPr>
            <p:ph idx="13" type="ctrTitle"/>
          </p:nvPr>
        </p:nvSpPr>
        <p:spPr>
          <a:xfrm>
            <a:off x="59987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576" name="Google Shape;576;p16"/>
          <p:cNvSpPr txBox="1"/>
          <p:nvPr>
            <p:ph hasCustomPrompt="1" idx="14" type="title"/>
          </p:nvPr>
        </p:nvSpPr>
        <p:spPr>
          <a:xfrm>
            <a:off x="4672800" y="3168483"/>
            <a:ext cx="11613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7" name="Google Shape;577;p16"/>
          <p:cNvSpPr txBox="1"/>
          <p:nvPr>
            <p:ph idx="15" type="subTitle"/>
          </p:nvPr>
        </p:nvSpPr>
        <p:spPr>
          <a:xfrm>
            <a:off x="5998758" y="3474101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1_1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type="ctrTitle"/>
          </p:nvPr>
        </p:nvSpPr>
        <p:spPr>
          <a:xfrm>
            <a:off x="893040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0" name="Google Shape;580;p17"/>
          <p:cNvSpPr txBox="1"/>
          <p:nvPr>
            <p:ph hasCustomPrompt="1" idx="2" type="title"/>
          </p:nvPr>
        </p:nvSpPr>
        <p:spPr>
          <a:xfrm>
            <a:off x="893104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17"/>
          <p:cNvSpPr txBox="1"/>
          <p:nvPr>
            <p:ph idx="3" type="ctrTitle"/>
          </p:nvPr>
        </p:nvSpPr>
        <p:spPr>
          <a:xfrm>
            <a:off x="3398867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2" name="Google Shape;582;p17"/>
          <p:cNvSpPr txBox="1"/>
          <p:nvPr>
            <p:ph hasCustomPrompt="1" idx="4" type="title"/>
          </p:nvPr>
        </p:nvSpPr>
        <p:spPr>
          <a:xfrm>
            <a:off x="3398905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17"/>
          <p:cNvSpPr txBox="1"/>
          <p:nvPr>
            <p:ph idx="5" type="ctrTitle"/>
          </p:nvPr>
        </p:nvSpPr>
        <p:spPr>
          <a:xfrm>
            <a:off x="889725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4" name="Google Shape;584;p17"/>
          <p:cNvSpPr txBox="1"/>
          <p:nvPr>
            <p:ph hasCustomPrompt="1" idx="6" type="title"/>
          </p:nvPr>
        </p:nvSpPr>
        <p:spPr>
          <a:xfrm>
            <a:off x="889737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5" name="Google Shape;585;p17"/>
          <p:cNvSpPr txBox="1"/>
          <p:nvPr>
            <p:ph idx="7" type="ctrTitle"/>
          </p:nvPr>
        </p:nvSpPr>
        <p:spPr>
          <a:xfrm>
            <a:off x="3395552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86" name="Google Shape;586;p17"/>
          <p:cNvSpPr txBox="1"/>
          <p:nvPr>
            <p:ph hasCustomPrompt="1" idx="8" type="title"/>
          </p:nvPr>
        </p:nvSpPr>
        <p:spPr>
          <a:xfrm>
            <a:off x="3395538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17"/>
          <p:cNvSpPr txBox="1"/>
          <p:nvPr>
            <p:ph idx="1" type="subTitle"/>
          </p:nvPr>
        </p:nvSpPr>
        <p:spPr>
          <a:xfrm>
            <a:off x="898154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7"/>
          <p:cNvSpPr txBox="1"/>
          <p:nvPr>
            <p:ph idx="9" type="subTitle"/>
          </p:nvPr>
        </p:nvSpPr>
        <p:spPr>
          <a:xfrm>
            <a:off x="3398031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13" type="subTitle"/>
          </p:nvPr>
        </p:nvSpPr>
        <p:spPr>
          <a:xfrm>
            <a:off x="893055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7"/>
          <p:cNvSpPr txBox="1"/>
          <p:nvPr>
            <p:ph idx="14" type="subTitle"/>
          </p:nvPr>
        </p:nvSpPr>
        <p:spPr>
          <a:xfrm>
            <a:off x="3403067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15" type="ctrTitle"/>
          </p:nvPr>
        </p:nvSpPr>
        <p:spPr>
          <a:xfrm>
            <a:off x="5904593" y="135432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2" name="Google Shape;592;p17"/>
          <p:cNvSpPr txBox="1"/>
          <p:nvPr>
            <p:ph hasCustomPrompt="1" idx="16" type="title"/>
          </p:nvPr>
        </p:nvSpPr>
        <p:spPr>
          <a:xfrm>
            <a:off x="5904631" y="77135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17"/>
          <p:cNvSpPr txBox="1"/>
          <p:nvPr>
            <p:ph idx="17" type="ctrTitle"/>
          </p:nvPr>
        </p:nvSpPr>
        <p:spPr>
          <a:xfrm>
            <a:off x="5901278" y="3337175"/>
            <a:ext cx="23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4" name="Google Shape;594;p17"/>
          <p:cNvSpPr txBox="1"/>
          <p:nvPr>
            <p:ph hasCustomPrompt="1" idx="18" type="title"/>
          </p:nvPr>
        </p:nvSpPr>
        <p:spPr>
          <a:xfrm>
            <a:off x="5901265" y="2754203"/>
            <a:ext cx="234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7"/>
          <p:cNvSpPr txBox="1"/>
          <p:nvPr>
            <p:ph idx="19" type="subTitle"/>
          </p:nvPr>
        </p:nvSpPr>
        <p:spPr>
          <a:xfrm>
            <a:off x="5903758" y="374092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17"/>
          <p:cNvSpPr txBox="1"/>
          <p:nvPr>
            <p:ph idx="20" type="subTitle"/>
          </p:nvPr>
        </p:nvSpPr>
        <p:spPr>
          <a:xfrm>
            <a:off x="5908793" y="1758075"/>
            <a:ext cx="234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7" name="Google Shape;597;p17"/>
          <p:cNvGrpSpPr/>
          <p:nvPr/>
        </p:nvGrpSpPr>
        <p:grpSpPr>
          <a:xfrm flipH="1" rot="5400000">
            <a:off x="76005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 txBox="1"/>
          <p:nvPr>
            <p:ph idx="1" type="subTitle"/>
          </p:nvPr>
        </p:nvSpPr>
        <p:spPr>
          <a:xfrm>
            <a:off x="1357575" y="2398275"/>
            <a:ext cx="2568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18"/>
          <p:cNvSpPr txBox="1"/>
          <p:nvPr>
            <p:ph idx="2" type="subTitle"/>
          </p:nvPr>
        </p:nvSpPr>
        <p:spPr>
          <a:xfrm>
            <a:off x="1132425" y="3320025"/>
            <a:ext cx="30186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3" name="Google Shape;623;p18"/>
          <p:cNvSpPr txBox="1"/>
          <p:nvPr>
            <p:ph hasCustomPrompt="1" type="title"/>
          </p:nvPr>
        </p:nvSpPr>
        <p:spPr>
          <a:xfrm>
            <a:off x="1676475" y="9840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4" name="Google Shape;624;p18"/>
          <p:cNvSpPr txBox="1"/>
          <p:nvPr>
            <p:ph idx="3" type="subTitle"/>
          </p:nvPr>
        </p:nvSpPr>
        <p:spPr>
          <a:xfrm>
            <a:off x="1700175" y="2912675"/>
            <a:ext cx="1883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8"/>
          <p:cNvSpPr txBox="1"/>
          <p:nvPr>
            <p:ph idx="4" type="subTitle"/>
          </p:nvPr>
        </p:nvSpPr>
        <p:spPr>
          <a:xfrm>
            <a:off x="5235388" y="2398275"/>
            <a:ext cx="2569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8"/>
          <p:cNvSpPr txBox="1"/>
          <p:nvPr>
            <p:ph idx="5" type="subTitle"/>
          </p:nvPr>
        </p:nvSpPr>
        <p:spPr>
          <a:xfrm>
            <a:off x="5011450" y="3320025"/>
            <a:ext cx="3017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27" name="Google Shape;627;p18"/>
          <p:cNvSpPr txBox="1"/>
          <p:nvPr>
            <p:ph hasCustomPrompt="1" idx="6" type="title"/>
          </p:nvPr>
        </p:nvSpPr>
        <p:spPr>
          <a:xfrm>
            <a:off x="5554900" y="984050"/>
            <a:ext cx="193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8" name="Google Shape;628;p18"/>
          <p:cNvSpPr txBox="1"/>
          <p:nvPr>
            <p:ph idx="7" type="subTitle"/>
          </p:nvPr>
        </p:nvSpPr>
        <p:spPr>
          <a:xfrm>
            <a:off x="5554825" y="2912675"/>
            <a:ext cx="1930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8"/>
          <p:cNvSpPr txBox="1"/>
          <p:nvPr>
            <p:ph idx="8"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30" name="Google Shape;630;p1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1" name="Google Shape;631;p18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632" name="Google Shape;632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9"/>
          <p:cNvSpPr txBox="1"/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6" name="Google Shape;656;p19"/>
          <p:cNvSpPr txBox="1"/>
          <p:nvPr>
            <p:ph idx="1" type="subTitle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9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659" name="Google Shape;659;p1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19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704" name="Google Shape;704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0"/>
          <p:cNvSpPr txBox="1"/>
          <p:nvPr>
            <p:ph type="title"/>
          </p:nvPr>
        </p:nvSpPr>
        <p:spPr>
          <a:xfrm>
            <a:off x="3576150" y="1906435"/>
            <a:ext cx="54051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46" name="Google Shape;746;p20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747" name="Google Shape;747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52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0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788" name="Google Shape;788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2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1"/>
          <p:cNvSpPr txBox="1"/>
          <p:nvPr>
            <p:ph hasCustomPrompt="1" type="title"/>
          </p:nvPr>
        </p:nvSpPr>
        <p:spPr>
          <a:xfrm>
            <a:off x="3126225" y="1370175"/>
            <a:ext cx="2891400" cy="18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2" name="Google Shape;812;p21"/>
          <p:cNvSpPr txBox="1"/>
          <p:nvPr>
            <p:ph idx="1" type="subTitle"/>
          </p:nvPr>
        </p:nvSpPr>
        <p:spPr>
          <a:xfrm>
            <a:off x="2033525" y="3073100"/>
            <a:ext cx="50769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1"/>
          <p:cNvSpPr/>
          <p:nvPr/>
        </p:nvSpPr>
        <p:spPr>
          <a:xfrm flipH="1" rot="-5400000">
            <a:off x="3915139" y="-129225"/>
            <a:ext cx="1313715" cy="1522366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1"/>
          <p:cNvSpPr/>
          <p:nvPr/>
        </p:nvSpPr>
        <p:spPr>
          <a:xfrm flipH="1" rot="5400000">
            <a:off x="3915139" y="3746750"/>
            <a:ext cx="1313715" cy="1522366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1"/>
          <p:cNvSpPr/>
          <p:nvPr/>
        </p:nvSpPr>
        <p:spPr>
          <a:xfrm rot="-5400000">
            <a:off x="4846692" y="771370"/>
            <a:ext cx="301768" cy="350541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1"/>
          <p:cNvSpPr/>
          <p:nvPr/>
        </p:nvSpPr>
        <p:spPr>
          <a:xfrm rot="5400000">
            <a:off x="3995542" y="4059545"/>
            <a:ext cx="301768" cy="350541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3_1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"/>
          <p:cNvSpPr txBox="1"/>
          <p:nvPr>
            <p:ph hasCustomPrompt="1" type="title"/>
          </p:nvPr>
        </p:nvSpPr>
        <p:spPr>
          <a:xfrm>
            <a:off x="3350875" y="1756725"/>
            <a:ext cx="2442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22"/>
          <p:cNvSpPr txBox="1"/>
          <p:nvPr>
            <p:ph idx="1" type="subTitle"/>
          </p:nvPr>
        </p:nvSpPr>
        <p:spPr>
          <a:xfrm>
            <a:off x="3350825" y="2600900"/>
            <a:ext cx="2442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0" name="Google Shape;820;p22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821" name="Google Shape;821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22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41" name="Google Shape;841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3"/>
          <p:cNvSpPr txBox="1"/>
          <p:nvPr>
            <p:ph hasCustomPrompt="1" type="title"/>
          </p:nvPr>
        </p:nvSpPr>
        <p:spPr>
          <a:xfrm>
            <a:off x="2345175" y="209105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5" name="Google Shape;865;p23"/>
          <p:cNvSpPr txBox="1"/>
          <p:nvPr>
            <p:ph idx="1" type="subTitle"/>
          </p:nvPr>
        </p:nvSpPr>
        <p:spPr>
          <a:xfrm>
            <a:off x="2345175" y="278282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3"/>
          <p:cNvSpPr txBox="1"/>
          <p:nvPr>
            <p:ph hasCustomPrompt="1" idx="2" type="title"/>
          </p:nvPr>
        </p:nvSpPr>
        <p:spPr>
          <a:xfrm>
            <a:off x="2345175" y="364260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7" name="Google Shape;867;p23"/>
          <p:cNvSpPr txBox="1"/>
          <p:nvPr>
            <p:ph idx="3" type="subTitle"/>
          </p:nvPr>
        </p:nvSpPr>
        <p:spPr>
          <a:xfrm>
            <a:off x="2345175" y="433437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23"/>
          <p:cNvSpPr txBox="1"/>
          <p:nvPr>
            <p:ph hasCustomPrompt="1" idx="4" type="title"/>
          </p:nvPr>
        </p:nvSpPr>
        <p:spPr>
          <a:xfrm>
            <a:off x="2345175" y="539500"/>
            <a:ext cx="44538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9" name="Google Shape;869;p23"/>
          <p:cNvSpPr txBox="1"/>
          <p:nvPr>
            <p:ph idx="5" type="subTitle"/>
          </p:nvPr>
        </p:nvSpPr>
        <p:spPr>
          <a:xfrm>
            <a:off x="2345175" y="1231275"/>
            <a:ext cx="4453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0" name="Google Shape;870;p23"/>
          <p:cNvGrpSpPr/>
          <p:nvPr/>
        </p:nvGrpSpPr>
        <p:grpSpPr>
          <a:xfrm rot="-5400000">
            <a:off x="286059" y="3717553"/>
            <a:ext cx="1209907" cy="1782035"/>
            <a:chOff x="700771" y="-227337"/>
            <a:chExt cx="1458774" cy="2138784"/>
          </a:xfrm>
        </p:grpSpPr>
        <p:sp>
          <p:nvSpPr>
            <p:cNvPr id="871" name="Google Shape;871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23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891" name="Google Shape;891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3_2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"/>
          <p:cNvSpPr txBox="1"/>
          <p:nvPr>
            <p:ph hasCustomPrompt="1" type="title"/>
          </p:nvPr>
        </p:nvSpPr>
        <p:spPr>
          <a:xfrm>
            <a:off x="3350875" y="1857825"/>
            <a:ext cx="2442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5" name="Google Shape;915;p24"/>
          <p:cNvSpPr txBox="1"/>
          <p:nvPr>
            <p:ph idx="1" type="subTitle"/>
          </p:nvPr>
        </p:nvSpPr>
        <p:spPr>
          <a:xfrm>
            <a:off x="3350825" y="2702000"/>
            <a:ext cx="2442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4"/>
          <p:cNvSpPr txBox="1"/>
          <p:nvPr>
            <p:ph hasCustomPrompt="1" idx="2" type="title"/>
          </p:nvPr>
        </p:nvSpPr>
        <p:spPr>
          <a:xfrm>
            <a:off x="846400" y="2818825"/>
            <a:ext cx="14160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7" name="Google Shape;917;p24"/>
          <p:cNvSpPr txBox="1"/>
          <p:nvPr>
            <p:ph idx="3" type="subTitle"/>
          </p:nvPr>
        </p:nvSpPr>
        <p:spPr>
          <a:xfrm>
            <a:off x="846400" y="3364175"/>
            <a:ext cx="1416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24"/>
          <p:cNvSpPr txBox="1"/>
          <p:nvPr>
            <p:ph hasCustomPrompt="1" idx="4" type="title"/>
          </p:nvPr>
        </p:nvSpPr>
        <p:spPr>
          <a:xfrm>
            <a:off x="6878425" y="1110850"/>
            <a:ext cx="14172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9" name="Google Shape;919;p24"/>
          <p:cNvSpPr txBox="1"/>
          <p:nvPr>
            <p:ph idx="5" type="subTitle"/>
          </p:nvPr>
        </p:nvSpPr>
        <p:spPr>
          <a:xfrm>
            <a:off x="6878428" y="1646460"/>
            <a:ext cx="1417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0" name="Google Shape;920;p24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21" name="Google Shape;921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4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944" name="Google Shape;944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IG_NUMBER_1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 txBox="1"/>
          <p:nvPr>
            <p:ph hasCustomPrompt="1" type="title"/>
          </p:nvPr>
        </p:nvSpPr>
        <p:spPr>
          <a:xfrm>
            <a:off x="713225" y="2947500"/>
            <a:ext cx="38583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5" name="Google Shape;965;p25"/>
          <p:cNvSpPr txBox="1"/>
          <p:nvPr>
            <p:ph idx="1" type="subTitle"/>
          </p:nvPr>
        </p:nvSpPr>
        <p:spPr>
          <a:xfrm>
            <a:off x="713225" y="3712464"/>
            <a:ext cx="3858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25"/>
          <p:cNvSpPr txBox="1"/>
          <p:nvPr>
            <p:ph hasCustomPrompt="1" idx="2" type="title"/>
          </p:nvPr>
        </p:nvSpPr>
        <p:spPr>
          <a:xfrm>
            <a:off x="4572175" y="1389175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7" name="Google Shape;967;p25"/>
          <p:cNvSpPr txBox="1"/>
          <p:nvPr>
            <p:ph idx="3" type="subTitle"/>
          </p:nvPr>
        </p:nvSpPr>
        <p:spPr>
          <a:xfrm>
            <a:off x="4572000" y="2157175"/>
            <a:ext cx="38586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25"/>
          <p:cNvSpPr txBox="1"/>
          <p:nvPr>
            <p:ph hasCustomPrompt="1" idx="4" type="title"/>
          </p:nvPr>
        </p:nvSpPr>
        <p:spPr>
          <a:xfrm>
            <a:off x="713225" y="1389200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9" name="Google Shape;969;p25"/>
          <p:cNvSpPr txBox="1"/>
          <p:nvPr>
            <p:ph idx="5" type="subTitle"/>
          </p:nvPr>
        </p:nvSpPr>
        <p:spPr>
          <a:xfrm>
            <a:off x="713225" y="2157175"/>
            <a:ext cx="3858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25"/>
          <p:cNvSpPr txBox="1"/>
          <p:nvPr>
            <p:ph hasCustomPrompt="1" idx="6" type="title"/>
          </p:nvPr>
        </p:nvSpPr>
        <p:spPr>
          <a:xfrm>
            <a:off x="4572175" y="2945200"/>
            <a:ext cx="38586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1" name="Google Shape;971;p25"/>
          <p:cNvSpPr txBox="1"/>
          <p:nvPr>
            <p:ph idx="7" type="subTitle"/>
          </p:nvPr>
        </p:nvSpPr>
        <p:spPr>
          <a:xfrm>
            <a:off x="4572175" y="3713200"/>
            <a:ext cx="38583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2" name="Google Shape;972;p2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73" name="Google Shape;973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6"/>
          <p:cNvSpPr txBox="1"/>
          <p:nvPr>
            <p:ph type="title"/>
          </p:nvPr>
        </p:nvSpPr>
        <p:spPr>
          <a:xfrm flipH="1">
            <a:off x="1342550" y="1770450"/>
            <a:ext cx="29445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7" name="Google Shape;997;p26"/>
          <p:cNvSpPr txBox="1"/>
          <p:nvPr>
            <p:ph idx="1" type="subTitle"/>
          </p:nvPr>
        </p:nvSpPr>
        <p:spPr>
          <a:xfrm flipH="1">
            <a:off x="1342550" y="2387550"/>
            <a:ext cx="29445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8" name="Google Shape;998;p26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999" name="Google Shape;999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7"/>
          <p:cNvSpPr txBox="1"/>
          <p:nvPr>
            <p:ph type="title"/>
          </p:nvPr>
        </p:nvSpPr>
        <p:spPr>
          <a:xfrm flipH="1">
            <a:off x="1859026" y="1441125"/>
            <a:ext cx="29445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27"/>
          <p:cNvSpPr txBox="1"/>
          <p:nvPr>
            <p:ph idx="1" type="subTitle"/>
          </p:nvPr>
        </p:nvSpPr>
        <p:spPr>
          <a:xfrm flipH="1">
            <a:off x="1859026" y="2577675"/>
            <a:ext cx="2944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4" name="Google Shape;1024;p27"/>
          <p:cNvCxnSpPr/>
          <p:nvPr/>
        </p:nvCxnSpPr>
        <p:spPr>
          <a:xfrm rot="10800000">
            <a:off x="125" y="2502600"/>
            <a:ext cx="4867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5" name="Google Shape;1025;p27"/>
          <p:cNvGrpSpPr/>
          <p:nvPr/>
        </p:nvGrpSpPr>
        <p:grpSpPr>
          <a:xfrm rot="-5400000">
            <a:off x="665615" y="3611830"/>
            <a:ext cx="877851" cy="2209091"/>
            <a:chOff x="-26858" y="-227337"/>
            <a:chExt cx="1093215" cy="2757917"/>
          </a:xfrm>
        </p:grpSpPr>
        <p:sp>
          <p:nvSpPr>
            <p:cNvPr id="1026" name="Google Shape;1026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8"/>
          <p:cNvSpPr txBox="1"/>
          <p:nvPr>
            <p:ph type="title"/>
          </p:nvPr>
        </p:nvSpPr>
        <p:spPr>
          <a:xfrm>
            <a:off x="713225" y="3236075"/>
            <a:ext cx="3576000" cy="137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grpSp>
        <p:nvGrpSpPr>
          <p:cNvPr id="1050" name="Google Shape;1050;p28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51" name="Google Shape;105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074" name="Google Shape;1074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9"/>
          <p:cNvSpPr txBox="1"/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6" name="Google Shape;1116;p29"/>
          <p:cNvSpPr txBox="1"/>
          <p:nvPr>
            <p:ph idx="1" type="subTitle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7" name="Google Shape;1117;p29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118" name="Google Shape;1118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9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138" name="Google Shape;1138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0"/>
          <p:cNvSpPr txBox="1"/>
          <p:nvPr>
            <p:ph type="title"/>
          </p:nvPr>
        </p:nvSpPr>
        <p:spPr>
          <a:xfrm>
            <a:off x="1675800" y="1891935"/>
            <a:ext cx="25623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2" name="Google Shape;1162;p30"/>
          <p:cNvSpPr txBox="1"/>
          <p:nvPr>
            <p:ph idx="1" type="subTitle"/>
          </p:nvPr>
        </p:nvSpPr>
        <p:spPr>
          <a:xfrm>
            <a:off x="4904575" y="1939924"/>
            <a:ext cx="35262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3" name="Google Shape;1163;p30"/>
          <p:cNvCxnSpPr/>
          <p:nvPr/>
        </p:nvCxnSpPr>
        <p:spPr>
          <a:xfrm>
            <a:off x="4572000" y="-121800"/>
            <a:ext cx="0" cy="3760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4" name="Google Shape;1164;p30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165" name="Google Shape;1165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30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188" name="Google Shape;1188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4" name="Google Shape;104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/>
        </p:txBody>
      </p:sp>
      <p:grpSp>
        <p:nvGrpSpPr>
          <p:cNvPr id="106" name="Google Shape;106;p4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7" name="Google Shape;10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1"/>
          <p:cNvSpPr txBox="1"/>
          <p:nvPr>
            <p:ph type="title"/>
          </p:nvPr>
        </p:nvSpPr>
        <p:spPr>
          <a:xfrm>
            <a:off x="2968788" y="2765075"/>
            <a:ext cx="32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9" name="Google Shape;1209;p31"/>
          <p:cNvSpPr txBox="1"/>
          <p:nvPr>
            <p:ph idx="1" type="subTitle"/>
          </p:nvPr>
        </p:nvSpPr>
        <p:spPr>
          <a:xfrm>
            <a:off x="2557200" y="3501225"/>
            <a:ext cx="4029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0" name="Google Shape;1210;p31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211" name="Google Shape;1211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31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234" name="Google Shape;1234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2"/>
          <p:cNvSpPr txBox="1"/>
          <p:nvPr>
            <p:ph type="title"/>
          </p:nvPr>
        </p:nvSpPr>
        <p:spPr>
          <a:xfrm>
            <a:off x="4655050" y="445100"/>
            <a:ext cx="3775500" cy="22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5" name="Google Shape;1255;p32"/>
          <p:cNvSpPr txBox="1"/>
          <p:nvPr>
            <p:ph idx="1" type="subTitle"/>
          </p:nvPr>
        </p:nvSpPr>
        <p:spPr>
          <a:xfrm>
            <a:off x="5344075" y="2622950"/>
            <a:ext cx="30867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3"/>
          <p:cNvSpPr txBox="1"/>
          <p:nvPr>
            <p:ph type="title"/>
          </p:nvPr>
        </p:nvSpPr>
        <p:spPr>
          <a:xfrm>
            <a:off x="2879587" y="2251830"/>
            <a:ext cx="3527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8" name="Google Shape;1258;p33"/>
          <p:cNvSpPr txBox="1"/>
          <p:nvPr>
            <p:ph hasCustomPrompt="1" idx="2" type="title"/>
          </p:nvPr>
        </p:nvSpPr>
        <p:spPr>
          <a:xfrm>
            <a:off x="2879575" y="992730"/>
            <a:ext cx="15666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259" name="Google Shape;1259;p33"/>
          <p:cNvSpPr txBox="1"/>
          <p:nvPr>
            <p:ph idx="1" type="subTitle"/>
          </p:nvPr>
        </p:nvSpPr>
        <p:spPr>
          <a:xfrm>
            <a:off x="2879587" y="3764723"/>
            <a:ext cx="2389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1260" name="Google Shape;1260;p33"/>
          <p:cNvCxnSpPr/>
          <p:nvPr/>
        </p:nvCxnSpPr>
        <p:spPr>
          <a:xfrm rot="10800000">
            <a:off x="2978388" y="2115488"/>
            <a:ext cx="616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1" name="Google Shape;1261;p33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262" name="Google Shape;1262;p3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3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307" name="Google Shape;1307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4"/>
          <p:cNvSpPr txBox="1"/>
          <p:nvPr>
            <p:ph type="title"/>
          </p:nvPr>
        </p:nvSpPr>
        <p:spPr>
          <a:xfrm>
            <a:off x="2382850" y="2635150"/>
            <a:ext cx="4378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9" name="Google Shape;1349;p34"/>
          <p:cNvSpPr txBox="1"/>
          <p:nvPr>
            <p:ph hasCustomPrompt="1" idx="2" type="title"/>
          </p:nvPr>
        </p:nvSpPr>
        <p:spPr>
          <a:xfrm>
            <a:off x="3788700" y="1136050"/>
            <a:ext cx="1566600" cy="14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350" name="Google Shape;1350;p34"/>
          <p:cNvSpPr txBox="1"/>
          <p:nvPr>
            <p:ph idx="1" type="subTitle"/>
          </p:nvPr>
        </p:nvSpPr>
        <p:spPr>
          <a:xfrm>
            <a:off x="3377400" y="3527548"/>
            <a:ext cx="23892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351" name="Google Shape;1351;p34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352" name="Google Shape;1352;p34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34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1397" name="Google Shape;1397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5"/>
          <p:cNvSpPr txBox="1"/>
          <p:nvPr>
            <p:ph type="ctrTitle"/>
          </p:nvPr>
        </p:nvSpPr>
        <p:spPr>
          <a:xfrm>
            <a:off x="713225" y="2999825"/>
            <a:ext cx="25992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9" name="Google Shape;1439;p35"/>
          <p:cNvSpPr txBox="1"/>
          <p:nvPr>
            <p:ph idx="1" type="subTitle"/>
          </p:nvPr>
        </p:nvSpPr>
        <p:spPr>
          <a:xfrm>
            <a:off x="713225" y="1712800"/>
            <a:ext cx="6379200" cy="11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0" name="Google Shape;1440;p35"/>
          <p:cNvSpPr/>
          <p:nvPr/>
        </p:nvSpPr>
        <p:spPr>
          <a:xfrm flipH="1" rot="-5400000">
            <a:off x="4073565" y="-78536"/>
            <a:ext cx="996879" cy="1153940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1" name="Google Shape;1441;p3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42" name="Google Shape;1442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3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465" name="Google Shape;1465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1_1_1_1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6"/>
          <p:cNvSpPr txBox="1"/>
          <p:nvPr>
            <p:ph idx="1" type="subTitle"/>
          </p:nvPr>
        </p:nvSpPr>
        <p:spPr>
          <a:xfrm>
            <a:off x="1924300" y="1704900"/>
            <a:ext cx="5295300" cy="17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6" name="Google Shape;1486;p36"/>
          <p:cNvSpPr txBox="1"/>
          <p:nvPr>
            <p:ph type="ctrTitle"/>
          </p:nvPr>
        </p:nvSpPr>
        <p:spPr>
          <a:xfrm>
            <a:off x="3272413" y="3663875"/>
            <a:ext cx="25992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487" name="Google Shape;1487;p36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88" name="Google Shape;1488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6"/>
          <p:cNvGrpSpPr/>
          <p:nvPr/>
        </p:nvGrpSpPr>
        <p:grpSpPr>
          <a:xfrm flipH="1" rot="-5400000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511" name="Google Shape;1511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7"/>
          <p:cNvSpPr txBox="1"/>
          <p:nvPr>
            <p:ph idx="1" type="subTitle"/>
          </p:nvPr>
        </p:nvSpPr>
        <p:spPr>
          <a:xfrm>
            <a:off x="1042416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37"/>
          <p:cNvSpPr txBox="1"/>
          <p:nvPr>
            <p:ph hasCustomPrompt="1" type="title"/>
          </p:nvPr>
        </p:nvSpPr>
        <p:spPr>
          <a:xfrm>
            <a:off x="1041825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3" name="Google Shape;1533;p37"/>
          <p:cNvSpPr txBox="1"/>
          <p:nvPr>
            <p:ph idx="2" type="subTitle"/>
          </p:nvPr>
        </p:nvSpPr>
        <p:spPr>
          <a:xfrm>
            <a:off x="1042425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4" name="Google Shape;1534;p37"/>
          <p:cNvSpPr txBox="1"/>
          <p:nvPr>
            <p:ph idx="3" type="subTitle"/>
          </p:nvPr>
        </p:nvSpPr>
        <p:spPr>
          <a:xfrm>
            <a:off x="3607341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5" name="Google Shape;1535;p37"/>
          <p:cNvSpPr txBox="1"/>
          <p:nvPr>
            <p:ph hasCustomPrompt="1" idx="4" type="title"/>
          </p:nvPr>
        </p:nvSpPr>
        <p:spPr>
          <a:xfrm>
            <a:off x="3606750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6" name="Google Shape;1536;p37"/>
          <p:cNvSpPr txBox="1"/>
          <p:nvPr>
            <p:ph idx="5" type="subTitle"/>
          </p:nvPr>
        </p:nvSpPr>
        <p:spPr>
          <a:xfrm>
            <a:off x="3607350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37"/>
          <p:cNvSpPr txBox="1"/>
          <p:nvPr>
            <p:ph idx="6" type="subTitle"/>
          </p:nvPr>
        </p:nvSpPr>
        <p:spPr>
          <a:xfrm>
            <a:off x="6172266" y="2331720"/>
            <a:ext cx="19293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37"/>
          <p:cNvSpPr txBox="1"/>
          <p:nvPr>
            <p:ph hasCustomPrompt="1" idx="7" type="title"/>
          </p:nvPr>
        </p:nvSpPr>
        <p:spPr>
          <a:xfrm>
            <a:off x="6171675" y="2843784"/>
            <a:ext cx="193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9" name="Google Shape;1539;p37"/>
          <p:cNvSpPr txBox="1"/>
          <p:nvPr>
            <p:ph idx="8" type="subTitle"/>
          </p:nvPr>
        </p:nvSpPr>
        <p:spPr>
          <a:xfrm>
            <a:off x="6172275" y="3255264"/>
            <a:ext cx="19293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37"/>
          <p:cNvSpPr txBox="1"/>
          <p:nvPr>
            <p:ph idx="9"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41" name="Google Shape;1541;p3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2" name="Google Shape;1542;p3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43" name="Google Shape;1543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8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67" name="Google Shape;1567;p38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8" name="Google Shape;1568;p38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69" name="Google Shape;1569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38"/>
          <p:cNvSpPr txBox="1"/>
          <p:nvPr>
            <p:ph idx="1" type="subTitle"/>
          </p:nvPr>
        </p:nvSpPr>
        <p:spPr>
          <a:xfrm>
            <a:off x="2670048" y="1289304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2" name="Google Shape;1592;p38"/>
          <p:cNvSpPr txBox="1"/>
          <p:nvPr>
            <p:ph idx="2" type="subTitle"/>
          </p:nvPr>
        </p:nvSpPr>
        <p:spPr>
          <a:xfrm>
            <a:off x="1005840" y="1591056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3" name="Google Shape;1593;p38"/>
          <p:cNvSpPr txBox="1"/>
          <p:nvPr>
            <p:ph idx="3" type="subTitle"/>
          </p:nvPr>
        </p:nvSpPr>
        <p:spPr>
          <a:xfrm>
            <a:off x="2670048" y="3538728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4" name="Google Shape;1594;p38"/>
          <p:cNvSpPr txBox="1"/>
          <p:nvPr>
            <p:ph idx="4" type="subTitle"/>
          </p:nvPr>
        </p:nvSpPr>
        <p:spPr>
          <a:xfrm>
            <a:off x="1005840" y="3840480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38"/>
          <p:cNvSpPr txBox="1"/>
          <p:nvPr>
            <p:ph idx="5" type="subTitle"/>
          </p:nvPr>
        </p:nvSpPr>
        <p:spPr>
          <a:xfrm>
            <a:off x="2670048" y="2414016"/>
            <a:ext cx="12528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6" name="Google Shape;1596;p38"/>
          <p:cNvSpPr txBox="1"/>
          <p:nvPr>
            <p:ph idx="6" type="subTitle"/>
          </p:nvPr>
        </p:nvSpPr>
        <p:spPr>
          <a:xfrm>
            <a:off x="1005840" y="2715767"/>
            <a:ext cx="291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9"/>
          <p:cNvSpPr txBox="1"/>
          <p:nvPr>
            <p:ph idx="1" type="subTitle"/>
          </p:nvPr>
        </p:nvSpPr>
        <p:spPr>
          <a:xfrm>
            <a:off x="924358" y="2982025"/>
            <a:ext cx="1717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9" name="Google Shape;1599;p39"/>
          <p:cNvSpPr txBox="1"/>
          <p:nvPr>
            <p:ph idx="2" type="subTitle"/>
          </p:nvPr>
        </p:nvSpPr>
        <p:spPr>
          <a:xfrm>
            <a:off x="724602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0" name="Google Shape;1600;p39"/>
          <p:cNvSpPr txBox="1"/>
          <p:nvPr>
            <p:ph idx="3" type="subTitle"/>
          </p:nvPr>
        </p:nvSpPr>
        <p:spPr>
          <a:xfrm>
            <a:off x="3712963" y="2982025"/>
            <a:ext cx="1718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1" name="Google Shape;1601;p39"/>
          <p:cNvSpPr txBox="1"/>
          <p:nvPr>
            <p:ph idx="4" type="subTitle"/>
          </p:nvPr>
        </p:nvSpPr>
        <p:spPr>
          <a:xfrm>
            <a:off x="3513298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2" name="Google Shape;1602;p39"/>
          <p:cNvSpPr txBox="1"/>
          <p:nvPr>
            <p:ph idx="5" type="subTitle"/>
          </p:nvPr>
        </p:nvSpPr>
        <p:spPr>
          <a:xfrm>
            <a:off x="6501707" y="2982025"/>
            <a:ext cx="17181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3" name="Google Shape;1603;p39"/>
          <p:cNvSpPr txBox="1"/>
          <p:nvPr>
            <p:ph idx="6" type="subTitle"/>
          </p:nvPr>
        </p:nvSpPr>
        <p:spPr>
          <a:xfrm>
            <a:off x="6302000" y="3335720"/>
            <a:ext cx="2117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4" name="Google Shape;1604;p39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05" name="Google Shape;1605;p39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06" name="Google Shape;1606;p39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07" name="Google Shape;1607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0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31" name="Google Shape;1631;p40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2" name="Google Shape;1632;p40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33" name="Google Shape;1633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5" name="Google Shape;1655;p40"/>
          <p:cNvSpPr txBox="1"/>
          <p:nvPr>
            <p:ph idx="1" type="subTitle"/>
          </p:nvPr>
        </p:nvSpPr>
        <p:spPr>
          <a:xfrm>
            <a:off x="1399032" y="1645362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40"/>
          <p:cNvSpPr txBox="1"/>
          <p:nvPr>
            <p:ph idx="2" type="subTitle"/>
          </p:nvPr>
        </p:nvSpPr>
        <p:spPr>
          <a:xfrm>
            <a:off x="713232" y="188483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40"/>
          <p:cNvSpPr txBox="1"/>
          <p:nvPr>
            <p:ph idx="3" type="subTitle"/>
          </p:nvPr>
        </p:nvSpPr>
        <p:spPr>
          <a:xfrm>
            <a:off x="1399032" y="3044394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8" name="Google Shape;1658;p40"/>
          <p:cNvSpPr txBox="1"/>
          <p:nvPr>
            <p:ph idx="4" type="subTitle"/>
          </p:nvPr>
        </p:nvSpPr>
        <p:spPr>
          <a:xfrm>
            <a:off x="713232" y="3283870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9" name="Google Shape;1659;p40"/>
          <p:cNvSpPr txBox="1"/>
          <p:nvPr>
            <p:ph idx="5" type="subTitle"/>
          </p:nvPr>
        </p:nvSpPr>
        <p:spPr>
          <a:xfrm>
            <a:off x="6263640" y="1645362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0" name="Google Shape;1660;p40"/>
          <p:cNvSpPr txBox="1"/>
          <p:nvPr>
            <p:ph idx="6" type="subTitle"/>
          </p:nvPr>
        </p:nvSpPr>
        <p:spPr>
          <a:xfrm>
            <a:off x="6263640" y="188483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1" name="Google Shape;1661;p40"/>
          <p:cNvSpPr txBox="1"/>
          <p:nvPr>
            <p:ph idx="7" type="subTitle"/>
          </p:nvPr>
        </p:nvSpPr>
        <p:spPr>
          <a:xfrm>
            <a:off x="6263640" y="3044394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2" name="Google Shape;1662;p40"/>
          <p:cNvSpPr txBox="1"/>
          <p:nvPr>
            <p:ph idx="8" type="subTitle"/>
          </p:nvPr>
        </p:nvSpPr>
        <p:spPr>
          <a:xfrm>
            <a:off x="6263640" y="3283870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1" name="Google Shape;131;p5"/>
          <p:cNvCxnSpPr/>
          <p:nvPr/>
        </p:nvCxnSpPr>
        <p:spPr>
          <a:xfrm>
            <a:off x="498025" y="-44700"/>
            <a:ext cx="0" cy="1104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5"/>
          <p:cNvSpPr txBox="1"/>
          <p:nvPr>
            <p:ph idx="1" type="subTitle"/>
          </p:nvPr>
        </p:nvSpPr>
        <p:spPr>
          <a:xfrm>
            <a:off x="32808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2" type="subTitle"/>
          </p:nvPr>
        </p:nvSpPr>
        <p:spPr>
          <a:xfrm>
            <a:off x="3282700" y="1925451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4" name="Google Shape;134;p5"/>
          <p:cNvSpPr txBox="1"/>
          <p:nvPr>
            <p:ph hasCustomPrompt="1" idx="3" type="title"/>
          </p:nvPr>
        </p:nvSpPr>
        <p:spPr>
          <a:xfrm>
            <a:off x="5654113" y="1046250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5" name="Google Shape;135;p5"/>
          <p:cNvSpPr txBox="1"/>
          <p:nvPr>
            <p:ph idx="4" type="subTitle"/>
          </p:nvPr>
        </p:nvSpPr>
        <p:spPr>
          <a:xfrm>
            <a:off x="3280813" y="1636850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5" type="subTitle"/>
          </p:nvPr>
        </p:nvSpPr>
        <p:spPr>
          <a:xfrm>
            <a:off x="32808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6" type="subTitle"/>
          </p:nvPr>
        </p:nvSpPr>
        <p:spPr>
          <a:xfrm>
            <a:off x="3282700" y="3882776"/>
            <a:ext cx="4614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5"/>
          <p:cNvSpPr txBox="1"/>
          <p:nvPr>
            <p:ph hasCustomPrompt="1" idx="7" type="title"/>
          </p:nvPr>
        </p:nvSpPr>
        <p:spPr>
          <a:xfrm>
            <a:off x="5654113" y="3003575"/>
            <a:ext cx="1965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9" name="Google Shape;139;p5"/>
          <p:cNvSpPr txBox="1"/>
          <p:nvPr>
            <p:ph idx="8" type="subTitle"/>
          </p:nvPr>
        </p:nvSpPr>
        <p:spPr>
          <a:xfrm>
            <a:off x="3280813" y="3594175"/>
            <a:ext cx="4343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0" name="Google Shape;140;p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1" name="Google Shape;141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41"/>
          <p:cNvSpPr txBox="1"/>
          <p:nvPr>
            <p:ph idx="1" type="subTitle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41"/>
          <p:cNvSpPr txBox="1"/>
          <p:nvPr>
            <p:ph idx="2" type="subTitle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6" name="Google Shape;1666;p41"/>
          <p:cNvSpPr txBox="1"/>
          <p:nvPr>
            <p:ph idx="3" type="subTitle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7" name="Google Shape;1667;p41"/>
          <p:cNvSpPr txBox="1"/>
          <p:nvPr>
            <p:ph idx="4" type="subTitle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8" name="Google Shape;1668;p41"/>
          <p:cNvSpPr txBox="1"/>
          <p:nvPr>
            <p:ph idx="5" type="subTitle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9" name="Google Shape;1669;p41"/>
          <p:cNvSpPr txBox="1"/>
          <p:nvPr>
            <p:ph idx="6" type="subTitle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41"/>
          <p:cNvSpPr txBox="1"/>
          <p:nvPr>
            <p:ph idx="7" type="subTitle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41"/>
          <p:cNvSpPr txBox="1"/>
          <p:nvPr>
            <p:ph idx="8" type="subTitle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41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73" name="Google Shape;1673;p41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4" name="Google Shape;1674;p41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75" name="Google Shape;1675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2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99" name="Google Shape;1699;p42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0" name="Google Shape;1700;p42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01" name="Google Shape;1701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42"/>
          <p:cNvSpPr txBox="1"/>
          <p:nvPr>
            <p:ph idx="1" type="subTitle"/>
          </p:nvPr>
        </p:nvSpPr>
        <p:spPr>
          <a:xfrm>
            <a:off x="1892808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4" name="Google Shape;1724;p42"/>
          <p:cNvSpPr txBox="1"/>
          <p:nvPr>
            <p:ph idx="2" type="subTitle"/>
          </p:nvPr>
        </p:nvSpPr>
        <p:spPr>
          <a:xfrm>
            <a:off x="1892808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5" name="Google Shape;1725;p42"/>
          <p:cNvSpPr txBox="1"/>
          <p:nvPr>
            <p:ph idx="3" type="subTitle"/>
          </p:nvPr>
        </p:nvSpPr>
        <p:spPr>
          <a:xfrm>
            <a:off x="1892808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42"/>
          <p:cNvSpPr txBox="1"/>
          <p:nvPr>
            <p:ph idx="4" type="subTitle"/>
          </p:nvPr>
        </p:nvSpPr>
        <p:spPr>
          <a:xfrm>
            <a:off x="1892808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7" name="Google Shape;1727;p42"/>
          <p:cNvSpPr txBox="1"/>
          <p:nvPr>
            <p:ph idx="5" type="subTitle"/>
          </p:nvPr>
        </p:nvSpPr>
        <p:spPr>
          <a:xfrm>
            <a:off x="5980176" y="142099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8" name="Google Shape;1728;p42"/>
          <p:cNvSpPr txBox="1"/>
          <p:nvPr>
            <p:ph idx="6" type="subTitle"/>
          </p:nvPr>
        </p:nvSpPr>
        <p:spPr>
          <a:xfrm>
            <a:off x="5980176" y="1987920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9" name="Google Shape;1729;p42"/>
          <p:cNvSpPr txBox="1"/>
          <p:nvPr>
            <p:ph idx="7" type="subTitle"/>
          </p:nvPr>
        </p:nvSpPr>
        <p:spPr>
          <a:xfrm>
            <a:off x="5980176" y="2976347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0" name="Google Shape;1730;p42"/>
          <p:cNvSpPr txBox="1"/>
          <p:nvPr>
            <p:ph idx="8" type="subTitle"/>
          </p:nvPr>
        </p:nvSpPr>
        <p:spPr>
          <a:xfrm>
            <a:off x="5980176" y="3543275"/>
            <a:ext cx="2313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TITLE_ONLY_2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3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33" name="Google Shape;1733;p43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4" name="Google Shape;1734;p43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35" name="Google Shape;1735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43"/>
          <p:cNvSpPr txBox="1"/>
          <p:nvPr>
            <p:ph idx="1" type="subTitle"/>
          </p:nvPr>
        </p:nvSpPr>
        <p:spPr>
          <a:xfrm>
            <a:off x="88696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8" name="Google Shape;1758;p43"/>
          <p:cNvSpPr txBox="1"/>
          <p:nvPr>
            <p:ph idx="2" type="subTitle"/>
          </p:nvPr>
        </p:nvSpPr>
        <p:spPr>
          <a:xfrm>
            <a:off x="749808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43"/>
          <p:cNvSpPr txBox="1"/>
          <p:nvPr>
            <p:ph idx="3" type="subTitle"/>
          </p:nvPr>
        </p:nvSpPr>
        <p:spPr>
          <a:xfrm>
            <a:off x="7077456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0" name="Google Shape;1760;p43"/>
          <p:cNvSpPr txBox="1"/>
          <p:nvPr>
            <p:ph idx="4" type="subTitle"/>
          </p:nvPr>
        </p:nvSpPr>
        <p:spPr>
          <a:xfrm>
            <a:off x="6940296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43"/>
          <p:cNvSpPr txBox="1"/>
          <p:nvPr>
            <p:ph idx="5" type="subTitle"/>
          </p:nvPr>
        </p:nvSpPr>
        <p:spPr>
          <a:xfrm>
            <a:off x="2950393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2" name="Google Shape;1762;p43"/>
          <p:cNvSpPr txBox="1"/>
          <p:nvPr>
            <p:ph idx="6" type="subTitle"/>
          </p:nvPr>
        </p:nvSpPr>
        <p:spPr>
          <a:xfrm>
            <a:off x="2813304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3" name="Google Shape;1763;p43"/>
          <p:cNvSpPr txBox="1"/>
          <p:nvPr>
            <p:ph idx="7" type="subTitle"/>
          </p:nvPr>
        </p:nvSpPr>
        <p:spPr>
          <a:xfrm>
            <a:off x="5013918" y="1261872"/>
            <a:ext cx="117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4" name="Google Shape;1764;p43"/>
          <p:cNvSpPr txBox="1"/>
          <p:nvPr>
            <p:ph idx="8" type="subTitle"/>
          </p:nvPr>
        </p:nvSpPr>
        <p:spPr>
          <a:xfrm>
            <a:off x="4876800" y="3255264"/>
            <a:ext cx="1453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4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767" name="Google Shape;1767;p44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68" name="Google Shape;1768;p44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69" name="Google Shape;1769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1" name="Google Shape;1791;p44"/>
          <p:cNvSpPr txBox="1"/>
          <p:nvPr>
            <p:ph idx="1" type="subTitle"/>
          </p:nvPr>
        </p:nvSpPr>
        <p:spPr>
          <a:xfrm>
            <a:off x="2064284" y="1271016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2" name="Google Shape;1792;p44"/>
          <p:cNvSpPr txBox="1"/>
          <p:nvPr>
            <p:ph idx="2" type="subTitle"/>
          </p:nvPr>
        </p:nvSpPr>
        <p:spPr>
          <a:xfrm>
            <a:off x="2064284" y="1591056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3" name="Google Shape;1793;p44"/>
          <p:cNvSpPr txBox="1"/>
          <p:nvPr>
            <p:ph idx="3" type="subTitle"/>
          </p:nvPr>
        </p:nvSpPr>
        <p:spPr>
          <a:xfrm>
            <a:off x="2064284" y="3447288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4" name="Google Shape;1794;p44"/>
          <p:cNvSpPr txBox="1"/>
          <p:nvPr>
            <p:ph idx="4" type="subTitle"/>
          </p:nvPr>
        </p:nvSpPr>
        <p:spPr>
          <a:xfrm>
            <a:off x="2064272" y="3758184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5" name="Google Shape;1795;p44"/>
          <p:cNvSpPr txBox="1"/>
          <p:nvPr>
            <p:ph idx="5" type="subTitle"/>
          </p:nvPr>
        </p:nvSpPr>
        <p:spPr>
          <a:xfrm>
            <a:off x="5833573" y="1271016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6" name="Google Shape;1796;p44"/>
          <p:cNvSpPr txBox="1"/>
          <p:nvPr>
            <p:ph idx="6" type="subTitle"/>
          </p:nvPr>
        </p:nvSpPr>
        <p:spPr>
          <a:xfrm>
            <a:off x="5833572" y="1591050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7" name="Google Shape;1797;p44"/>
          <p:cNvSpPr txBox="1"/>
          <p:nvPr>
            <p:ph idx="7" type="subTitle"/>
          </p:nvPr>
        </p:nvSpPr>
        <p:spPr>
          <a:xfrm>
            <a:off x="5833573" y="3447288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8" name="Google Shape;1798;p44"/>
          <p:cNvSpPr txBox="1"/>
          <p:nvPr>
            <p:ph idx="8" type="subTitle"/>
          </p:nvPr>
        </p:nvSpPr>
        <p:spPr>
          <a:xfrm>
            <a:off x="5833572" y="3758175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9" name="Google Shape;1799;p44"/>
          <p:cNvSpPr txBox="1"/>
          <p:nvPr>
            <p:ph idx="9" type="subTitle"/>
          </p:nvPr>
        </p:nvSpPr>
        <p:spPr>
          <a:xfrm>
            <a:off x="2064284" y="235915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0" name="Google Shape;1800;p44"/>
          <p:cNvSpPr txBox="1"/>
          <p:nvPr>
            <p:ph idx="13" type="subTitle"/>
          </p:nvPr>
        </p:nvSpPr>
        <p:spPr>
          <a:xfrm>
            <a:off x="2064272" y="2660904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1" name="Google Shape;1801;p44"/>
          <p:cNvSpPr txBox="1"/>
          <p:nvPr>
            <p:ph idx="14" type="subTitle"/>
          </p:nvPr>
        </p:nvSpPr>
        <p:spPr>
          <a:xfrm>
            <a:off x="5833573" y="2359152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2" name="Google Shape;1802;p44"/>
          <p:cNvSpPr txBox="1"/>
          <p:nvPr>
            <p:ph idx="15" type="subTitle"/>
          </p:nvPr>
        </p:nvSpPr>
        <p:spPr>
          <a:xfrm>
            <a:off x="5833572" y="2660901"/>
            <a:ext cx="2176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1_1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5"/>
          <p:cNvSpPr txBox="1"/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05" name="Google Shape;1805;p45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6" name="Google Shape;1806;p45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807" name="Google Shape;1807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9" name="Google Shape;1829;p45"/>
          <p:cNvSpPr txBox="1"/>
          <p:nvPr>
            <p:ph idx="1" type="subTitle"/>
          </p:nvPr>
        </p:nvSpPr>
        <p:spPr>
          <a:xfrm>
            <a:off x="1706834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45"/>
          <p:cNvSpPr txBox="1"/>
          <p:nvPr>
            <p:ph idx="2" type="subTitle"/>
          </p:nvPr>
        </p:nvSpPr>
        <p:spPr>
          <a:xfrm>
            <a:off x="1706830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45"/>
          <p:cNvSpPr txBox="1"/>
          <p:nvPr>
            <p:ph idx="3" type="subTitle"/>
          </p:nvPr>
        </p:nvSpPr>
        <p:spPr>
          <a:xfrm>
            <a:off x="4385072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2" name="Google Shape;1832;p45"/>
          <p:cNvSpPr txBox="1"/>
          <p:nvPr>
            <p:ph idx="4" type="subTitle"/>
          </p:nvPr>
        </p:nvSpPr>
        <p:spPr>
          <a:xfrm>
            <a:off x="438507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45"/>
          <p:cNvSpPr txBox="1"/>
          <p:nvPr>
            <p:ph idx="5" type="subTitle"/>
          </p:nvPr>
        </p:nvSpPr>
        <p:spPr>
          <a:xfrm>
            <a:off x="4385072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4" name="Google Shape;1834;p45"/>
          <p:cNvSpPr txBox="1"/>
          <p:nvPr>
            <p:ph idx="6" type="subTitle"/>
          </p:nvPr>
        </p:nvSpPr>
        <p:spPr>
          <a:xfrm>
            <a:off x="4385072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5" name="Google Shape;1835;p45"/>
          <p:cNvSpPr txBox="1"/>
          <p:nvPr>
            <p:ph idx="7" type="subTitle"/>
          </p:nvPr>
        </p:nvSpPr>
        <p:spPr>
          <a:xfrm>
            <a:off x="7063323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45"/>
          <p:cNvSpPr txBox="1"/>
          <p:nvPr>
            <p:ph idx="8" type="subTitle"/>
          </p:nvPr>
        </p:nvSpPr>
        <p:spPr>
          <a:xfrm>
            <a:off x="706332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45"/>
          <p:cNvSpPr txBox="1"/>
          <p:nvPr>
            <p:ph idx="9" type="subTitle"/>
          </p:nvPr>
        </p:nvSpPr>
        <p:spPr>
          <a:xfrm>
            <a:off x="1706834" y="2939280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8" name="Google Shape;1838;p45"/>
          <p:cNvSpPr txBox="1"/>
          <p:nvPr>
            <p:ph idx="13" type="subTitle"/>
          </p:nvPr>
        </p:nvSpPr>
        <p:spPr>
          <a:xfrm>
            <a:off x="1706822" y="3243110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9" name="Google Shape;1839;p45"/>
          <p:cNvSpPr txBox="1"/>
          <p:nvPr>
            <p:ph idx="14" type="subTitle"/>
          </p:nvPr>
        </p:nvSpPr>
        <p:spPr>
          <a:xfrm>
            <a:off x="7063323" y="1527205"/>
            <a:ext cx="12528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0" name="Google Shape;1840;p45"/>
          <p:cNvSpPr txBox="1"/>
          <p:nvPr>
            <p:ph idx="15" type="subTitle"/>
          </p:nvPr>
        </p:nvSpPr>
        <p:spPr>
          <a:xfrm>
            <a:off x="7063322" y="1831051"/>
            <a:ext cx="1371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46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843" name="Google Shape;1843;p46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6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6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888" name="Google Shape;1888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bg>
      <p:bgPr>
        <a:solidFill>
          <a:schemeClr val="lt1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4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30" name="Google Shape;1930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5" name="Google Shape;165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" name="Google Shape;166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7" name="Google Shape;167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7"/>
          <p:cNvSpPr txBox="1"/>
          <p:nvPr>
            <p:ph idx="1" type="subTitle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7"/>
          <p:cNvGrpSpPr/>
          <p:nvPr/>
        </p:nvGrpSpPr>
        <p:grpSpPr>
          <a:xfrm flipH="1" rot="5400000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/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rect b="b" l="l" r="r" t="t"/>
              <a:pathLst>
                <a:path extrusionOk="0" h="31958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rect b="b" l="l" r="r" t="t"/>
              <a:pathLst>
                <a:path extrusionOk="0" h="9174" w="804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rect b="b" l="l" r="r" t="t"/>
              <a:pathLst>
                <a:path extrusionOk="0" h="14878" w="1291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rect b="b" l="l" r="r" t="t"/>
              <a:pathLst>
                <a:path extrusionOk="0" h="10175" w="874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/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9"/>
          <p:cNvSpPr txBox="1"/>
          <p:nvPr>
            <p:ph idx="1" type="subTitle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rect b="b" l="l" r="r" t="t"/>
              <a:pathLst>
                <a:path extrusionOk="0" h="31958" w="27654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rect b="b" l="l" r="r" t="t"/>
              <a:pathLst>
                <a:path extrusionOk="0" h="31824" w="27521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rect b="b" l="l" r="r" t="t"/>
              <a:pathLst>
                <a:path extrusionOk="0" h="47669" w="27787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rect b="b" l="l" r="r" t="t"/>
              <a:pathLst>
                <a:path extrusionOk="0" h="47669" w="27521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rect b="b" l="l" r="r" t="t"/>
              <a:pathLst>
                <a:path extrusionOk="0" h="31857" w="27521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rect b="b" l="l" r="r" t="t"/>
              <a:pathLst>
                <a:path extrusionOk="0" h="31823" w="27521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rect b="b" l="l" r="r" t="t"/>
              <a:pathLst>
                <a:path extrusionOk="0" h="47802" w="55041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rect b="b" l="l" r="r" t="t"/>
              <a:pathLst>
                <a:path extrusionOk="0" h="31958" w="27654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rect b="b" l="l" r="r" t="t"/>
              <a:pathLst>
                <a:path extrusionOk="0" h="31958" w="27521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rect b="b" l="l" r="r" t="t"/>
              <a:pathLst>
                <a:path extrusionOk="0" h="47669" w="27654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rect b="b" l="l" r="r" t="t"/>
              <a:pathLst>
                <a:path extrusionOk="0" h="31824" w="27654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rect b="b" l="l" r="r" t="t"/>
              <a:pathLst>
                <a:path extrusionOk="0" h="63647" w="27654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rect b="b" l="l" r="r" t="t"/>
              <a:pathLst>
                <a:path extrusionOk="0" h="31823" w="27654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rect b="b" l="l" r="r" t="t"/>
              <a:pathLst>
                <a:path extrusionOk="0" h="63646" w="27654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rect b="b" l="l" r="r" t="t"/>
              <a:pathLst>
                <a:path extrusionOk="0" h="47802" w="55174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rect b="b" l="l" r="r" t="t"/>
              <a:pathLst>
                <a:path extrusionOk="0" h="47802" w="27654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rect b="b" l="l" r="r" t="t"/>
              <a:pathLst>
                <a:path extrusionOk="0" h="31824" w="27521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rect b="b" l="l" r="r" t="t"/>
              <a:pathLst>
                <a:path extrusionOk="0" h="31824" w="55041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rect b="b" l="l" r="r" t="t"/>
              <a:pathLst>
                <a:path extrusionOk="0" h="31823" w="27521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rect b="b" l="l" r="r" t="t"/>
              <a:pathLst>
                <a:path extrusionOk="0" h="31823" w="27654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rect b="b" l="l" r="r" t="t"/>
              <a:pathLst>
                <a:path extrusionOk="0" h="31824" w="2752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flipH="1" rot="10800000">
              <a:off x="1442105" y="903907"/>
              <a:ext cx="722770" cy="1255400"/>
            </a:xfrm>
            <a:custGeom>
              <a:rect b="b" l="l" r="r" t="t"/>
              <a:pathLst>
                <a:path extrusionOk="0" h="47802" w="27521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0"/>
          <p:cNvSpPr txBox="1"/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8"/>
          <p:cNvSpPr txBox="1"/>
          <p:nvPr>
            <p:ph type="ctrTitle"/>
          </p:nvPr>
        </p:nvSpPr>
        <p:spPr>
          <a:xfrm>
            <a:off x="2262625" y="1572975"/>
            <a:ext cx="474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BUILDING SESSION</a:t>
            </a:r>
            <a:endParaRPr/>
          </a:p>
        </p:txBody>
      </p:sp>
      <p:sp>
        <p:nvSpPr>
          <p:cNvPr id="1957" name="Google Shape;1957;p48"/>
          <p:cNvSpPr/>
          <p:nvPr/>
        </p:nvSpPr>
        <p:spPr>
          <a:xfrm rot="10800000">
            <a:off x="-76200" y="1690558"/>
            <a:ext cx="382257" cy="441707"/>
          </a:xfrm>
          <a:custGeom>
            <a:rect b="b" l="l" r="r" t="t"/>
            <a:pathLst>
              <a:path extrusionOk="0" h="31824" w="27654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48"/>
          <p:cNvSpPr/>
          <p:nvPr/>
        </p:nvSpPr>
        <p:spPr>
          <a:xfrm rot="10800000">
            <a:off x="-76202" y="1248850"/>
            <a:ext cx="382247" cy="663492"/>
          </a:xfrm>
          <a:custGeom>
            <a:rect b="b" l="l" r="r" t="t"/>
            <a:pathLst>
              <a:path extrusionOk="0" h="47802" w="27654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48"/>
          <p:cNvSpPr/>
          <p:nvPr/>
        </p:nvSpPr>
        <p:spPr>
          <a:xfrm rot="10800000">
            <a:off x="-76200" y="143724"/>
            <a:ext cx="382257" cy="663476"/>
          </a:xfrm>
          <a:custGeom>
            <a:rect b="b" l="l" r="r" t="t"/>
            <a:pathLst>
              <a:path extrusionOk="0" h="47802" w="27654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48"/>
          <p:cNvSpPr/>
          <p:nvPr/>
        </p:nvSpPr>
        <p:spPr>
          <a:xfrm rot="10800000">
            <a:off x="-76202" y="-76210"/>
            <a:ext cx="380409" cy="441717"/>
          </a:xfrm>
          <a:custGeom>
            <a:rect b="b" l="l" r="r" t="t"/>
            <a:pathLst>
              <a:path extrusionOk="0" h="31824" w="27521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48"/>
          <p:cNvSpPr/>
          <p:nvPr/>
        </p:nvSpPr>
        <p:spPr>
          <a:xfrm rot="10800000">
            <a:off x="-76191" y="807176"/>
            <a:ext cx="382247" cy="441703"/>
          </a:xfrm>
          <a:custGeom>
            <a:rect b="b" l="l" r="r" t="t"/>
            <a:pathLst>
              <a:path extrusionOk="0" h="31823" w="27654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48"/>
          <p:cNvSpPr/>
          <p:nvPr/>
        </p:nvSpPr>
        <p:spPr>
          <a:xfrm rot="10800000">
            <a:off x="686447" y="1690558"/>
            <a:ext cx="380418" cy="441707"/>
          </a:xfrm>
          <a:custGeom>
            <a:rect b="b" l="l" r="r" t="t"/>
            <a:pathLst>
              <a:path extrusionOk="0" h="31824" w="27521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48"/>
          <p:cNvSpPr/>
          <p:nvPr/>
        </p:nvSpPr>
        <p:spPr>
          <a:xfrm rot="10800000">
            <a:off x="684609" y="1248865"/>
            <a:ext cx="384095" cy="661630"/>
          </a:xfrm>
          <a:custGeom>
            <a:rect b="b" l="l" r="r" t="t"/>
            <a:pathLst>
              <a:path extrusionOk="0" h="47669" w="27787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48"/>
          <p:cNvSpPr/>
          <p:nvPr/>
        </p:nvSpPr>
        <p:spPr>
          <a:xfrm rot="10800000">
            <a:off x="306052" y="1248850"/>
            <a:ext cx="380409" cy="661646"/>
          </a:xfrm>
          <a:custGeom>
            <a:rect b="b" l="l" r="r" t="t"/>
            <a:pathLst>
              <a:path extrusionOk="0" h="47669" w="27521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48"/>
          <p:cNvSpPr/>
          <p:nvPr/>
        </p:nvSpPr>
        <p:spPr>
          <a:xfrm rot="10800000">
            <a:off x="680965" y="2692002"/>
            <a:ext cx="111133" cy="127335"/>
          </a:xfrm>
          <a:custGeom>
            <a:rect b="b" l="l" r="r" t="t"/>
            <a:pathLst>
              <a:path extrusionOk="0" h="9174" w="804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48"/>
          <p:cNvSpPr/>
          <p:nvPr/>
        </p:nvSpPr>
        <p:spPr>
          <a:xfrm rot="10800000">
            <a:off x="306043" y="2132251"/>
            <a:ext cx="380418" cy="442165"/>
          </a:xfrm>
          <a:custGeom>
            <a:rect b="b" l="l" r="r" t="t"/>
            <a:pathLst>
              <a:path extrusionOk="0" h="31857" w="27521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48"/>
          <p:cNvSpPr/>
          <p:nvPr/>
        </p:nvSpPr>
        <p:spPr>
          <a:xfrm rot="10800000">
            <a:off x="306043" y="-76200"/>
            <a:ext cx="760822" cy="441707"/>
          </a:xfrm>
          <a:custGeom>
            <a:rect b="b" l="l" r="r" t="t"/>
            <a:pathLst>
              <a:path extrusionOk="0" h="31824" w="55041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48"/>
          <p:cNvSpPr/>
          <p:nvPr/>
        </p:nvSpPr>
        <p:spPr>
          <a:xfrm rot="10800000">
            <a:off x="306043" y="143724"/>
            <a:ext cx="380418" cy="663476"/>
          </a:xfrm>
          <a:custGeom>
            <a:rect b="b" l="l" r="r" t="t"/>
            <a:pathLst>
              <a:path extrusionOk="0" h="47802" w="27521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48"/>
          <p:cNvSpPr/>
          <p:nvPr/>
        </p:nvSpPr>
        <p:spPr>
          <a:xfrm rot="10800000">
            <a:off x="306043" y="585416"/>
            <a:ext cx="380418" cy="441693"/>
          </a:xfrm>
          <a:custGeom>
            <a:rect b="b" l="l" r="r" t="t"/>
            <a:pathLst>
              <a:path extrusionOk="0" h="31823" w="27521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48"/>
          <p:cNvSpPr/>
          <p:nvPr/>
        </p:nvSpPr>
        <p:spPr>
          <a:xfrm rot="10800000">
            <a:off x="-76191" y="585406"/>
            <a:ext cx="382247" cy="441703"/>
          </a:xfrm>
          <a:custGeom>
            <a:rect b="b" l="l" r="r" t="t"/>
            <a:pathLst>
              <a:path extrusionOk="0" h="31823" w="27654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48"/>
          <p:cNvSpPr/>
          <p:nvPr/>
        </p:nvSpPr>
        <p:spPr>
          <a:xfrm rot="10800000">
            <a:off x="-76202" y="1027085"/>
            <a:ext cx="382247" cy="443577"/>
          </a:xfrm>
          <a:custGeom>
            <a:rect b="b" l="l" r="r" t="t"/>
            <a:pathLst>
              <a:path extrusionOk="0" h="31958" w="27654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48"/>
          <p:cNvSpPr/>
          <p:nvPr/>
        </p:nvSpPr>
        <p:spPr>
          <a:xfrm rot="10800000">
            <a:off x="306050" y="807171"/>
            <a:ext cx="760804" cy="663492"/>
          </a:xfrm>
          <a:custGeom>
            <a:rect b="b" l="l" r="r" t="t"/>
            <a:pathLst>
              <a:path extrusionOk="0" h="47802" w="55041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48"/>
          <p:cNvSpPr/>
          <p:nvPr/>
        </p:nvSpPr>
        <p:spPr>
          <a:xfrm rot="10800000">
            <a:off x="1449103" y="1690548"/>
            <a:ext cx="380395" cy="441717"/>
          </a:xfrm>
          <a:custGeom>
            <a:rect b="b" l="l" r="r" t="t"/>
            <a:pathLst>
              <a:path extrusionOk="0" h="31824" w="2752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48"/>
          <p:cNvSpPr/>
          <p:nvPr/>
        </p:nvSpPr>
        <p:spPr>
          <a:xfrm rot="10800000">
            <a:off x="1708691" y="1366463"/>
            <a:ext cx="178448" cy="206507"/>
          </a:xfrm>
          <a:custGeom>
            <a:rect b="b" l="l" r="r" t="t"/>
            <a:pathLst>
              <a:path extrusionOk="0" h="14878" w="1291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48"/>
          <p:cNvSpPr/>
          <p:nvPr/>
        </p:nvSpPr>
        <p:spPr>
          <a:xfrm rot="10800000">
            <a:off x="1712381" y="2028081"/>
            <a:ext cx="120809" cy="141229"/>
          </a:xfrm>
          <a:custGeom>
            <a:rect b="b" l="l" r="r" t="t"/>
            <a:pathLst>
              <a:path extrusionOk="0" h="10175" w="874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48"/>
          <p:cNvSpPr/>
          <p:nvPr/>
        </p:nvSpPr>
        <p:spPr>
          <a:xfrm rot="10800000">
            <a:off x="1066851" y="1248865"/>
            <a:ext cx="382257" cy="661630"/>
          </a:xfrm>
          <a:custGeom>
            <a:rect b="b" l="l" r="r" t="t"/>
            <a:pathLst>
              <a:path extrusionOk="0" h="47669" w="27654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48"/>
          <p:cNvSpPr/>
          <p:nvPr/>
        </p:nvSpPr>
        <p:spPr>
          <a:xfrm rot="10800000">
            <a:off x="1066861" y="1690548"/>
            <a:ext cx="382247" cy="441717"/>
          </a:xfrm>
          <a:custGeom>
            <a:rect b="b" l="l" r="r" t="t"/>
            <a:pathLst>
              <a:path extrusionOk="0" h="31824" w="27654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48"/>
          <p:cNvSpPr/>
          <p:nvPr/>
        </p:nvSpPr>
        <p:spPr>
          <a:xfrm rot="10800000">
            <a:off x="1449103" y="365483"/>
            <a:ext cx="380395" cy="441717"/>
          </a:xfrm>
          <a:custGeom>
            <a:rect b="b" l="l" r="r" t="t"/>
            <a:pathLst>
              <a:path extrusionOk="0" h="31824" w="2752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48"/>
          <p:cNvSpPr/>
          <p:nvPr/>
        </p:nvSpPr>
        <p:spPr>
          <a:xfrm rot="10800000">
            <a:off x="2069765" y="-76210"/>
            <a:ext cx="380409" cy="441717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48"/>
          <p:cNvSpPr/>
          <p:nvPr/>
        </p:nvSpPr>
        <p:spPr>
          <a:xfrm rot="10800000">
            <a:off x="1066851" y="-76200"/>
            <a:ext cx="382257" cy="883400"/>
          </a:xfrm>
          <a:custGeom>
            <a:rect b="b" l="l" r="r" t="t"/>
            <a:pathLst>
              <a:path extrusionOk="0" h="63647" w="27654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48"/>
          <p:cNvSpPr/>
          <p:nvPr/>
        </p:nvSpPr>
        <p:spPr>
          <a:xfrm rot="10800000">
            <a:off x="1066851" y="585416"/>
            <a:ext cx="382257" cy="441693"/>
          </a:xfrm>
          <a:custGeom>
            <a:rect b="b" l="l" r="r" t="t"/>
            <a:pathLst>
              <a:path extrusionOk="0" h="31823" w="27654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48"/>
          <p:cNvSpPr/>
          <p:nvPr/>
        </p:nvSpPr>
        <p:spPr>
          <a:xfrm rot="10800000">
            <a:off x="686445" y="143703"/>
            <a:ext cx="382247" cy="883406"/>
          </a:xfrm>
          <a:custGeom>
            <a:rect b="b" l="l" r="r" t="t"/>
            <a:pathLst>
              <a:path extrusionOk="0" h="63646" w="27654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48"/>
          <p:cNvSpPr/>
          <p:nvPr/>
        </p:nvSpPr>
        <p:spPr>
          <a:xfrm rot="10800000">
            <a:off x="686465" y="807171"/>
            <a:ext cx="762643" cy="663492"/>
          </a:xfrm>
          <a:custGeom>
            <a:rect b="b" l="l" r="r" t="t"/>
            <a:pathLst>
              <a:path extrusionOk="0" h="47802" w="55174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48"/>
          <p:cNvSpPr/>
          <p:nvPr/>
        </p:nvSpPr>
        <p:spPr>
          <a:xfrm>
            <a:off x="8761740" y="4256839"/>
            <a:ext cx="382247" cy="663492"/>
          </a:xfrm>
          <a:custGeom>
            <a:rect b="b" l="l" r="r" t="t"/>
            <a:pathLst>
              <a:path extrusionOk="0" h="47802" w="27654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48"/>
          <p:cNvSpPr/>
          <p:nvPr/>
        </p:nvSpPr>
        <p:spPr>
          <a:xfrm>
            <a:off x="8763590" y="4698532"/>
            <a:ext cx="380409" cy="441717"/>
          </a:xfrm>
          <a:custGeom>
            <a:rect b="b" l="l" r="r" t="t"/>
            <a:pathLst>
              <a:path extrusionOk="0" h="31824" w="27521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48"/>
          <p:cNvSpPr/>
          <p:nvPr/>
        </p:nvSpPr>
        <p:spPr>
          <a:xfrm>
            <a:off x="8652474" y="3168852"/>
            <a:ext cx="111133" cy="127335"/>
          </a:xfrm>
          <a:custGeom>
            <a:rect b="b" l="l" r="r" t="t"/>
            <a:pathLst>
              <a:path extrusionOk="0" h="9174" w="804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48"/>
          <p:cNvSpPr/>
          <p:nvPr/>
        </p:nvSpPr>
        <p:spPr>
          <a:xfrm>
            <a:off x="8000931" y="4698532"/>
            <a:ext cx="760804" cy="441717"/>
          </a:xfrm>
          <a:custGeom>
            <a:rect b="b" l="l" r="r" t="t"/>
            <a:pathLst>
              <a:path extrusionOk="0" h="31824" w="55041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48"/>
          <p:cNvSpPr/>
          <p:nvPr/>
        </p:nvSpPr>
        <p:spPr>
          <a:xfrm>
            <a:off x="8381336" y="4256839"/>
            <a:ext cx="380409" cy="663492"/>
          </a:xfrm>
          <a:custGeom>
            <a:rect b="b" l="l" r="r" t="t"/>
            <a:pathLst>
              <a:path extrusionOk="0" h="47802" w="27521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48"/>
          <p:cNvSpPr/>
          <p:nvPr/>
        </p:nvSpPr>
        <p:spPr>
          <a:xfrm>
            <a:off x="8761740" y="4036930"/>
            <a:ext cx="382247" cy="441703"/>
          </a:xfrm>
          <a:custGeom>
            <a:rect b="b" l="l" r="r" t="t"/>
            <a:pathLst>
              <a:path extrusionOk="0" h="31823" w="27654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48"/>
          <p:cNvSpPr/>
          <p:nvPr/>
        </p:nvSpPr>
        <p:spPr>
          <a:xfrm>
            <a:off x="7822482" y="3491070"/>
            <a:ext cx="178448" cy="206507"/>
          </a:xfrm>
          <a:custGeom>
            <a:rect b="b" l="l" r="r" t="t"/>
            <a:pathLst>
              <a:path extrusionOk="0" h="14878" w="1291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48"/>
          <p:cNvSpPr/>
          <p:nvPr/>
        </p:nvSpPr>
        <p:spPr>
          <a:xfrm>
            <a:off x="7259448" y="4698532"/>
            <a:ext cx="380409" cy="441717"/>
          </a:xfrm>
          <a:custGeom>
            <a:rect b="b" l="l" r="r" t="t"/>
            <a:pathLst>
              <a:path extrusionOk="0" h="31824" w="27521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48"/>
          <p:cNvSpPr txBox="1"/>
          <p:nvPr>
            <p:ph idx="4294967295" type="ctrTitle"/>
          </p:nvPr>
        </p:nvSpPr>
        <p:spPr>
          <a:xfrm>
            <a:off x="4266575" y="198813"/>
            <a:ext cx="35559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54132"/>
                </a:solidFill>
              </a:rPr>
              <a:t>Training Committee </a:t>
            </a:r>
            <a:endParaRPr sz="2000">
              <a:solidFill>
                <a:srgbClr val="F5413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54132"/>
                </a:solidFill>
              </a:rPr>
              <a:t>Career Development Center, NITR</a:t>
            </a:r>
            <a:endParaRPr sz="2000">
              <a:solidFill>
                <a:srgbClr val="F5413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54132"/>
              </a:solidFill>
            </a:endParaRPr>
          </a:p>
        </p:txBody>
      </p:sp>
      <p:cxnSp>
        <p:nvCxnSpPr>
          <p:cNvPr id="1993" name="Google Shape;1993;p48"/>
          <p:cNvCxnSpPr/>
          <p:nvPr/>
        </p:nvCxnSpPr>
        <p:spPr>
          <a:xfrm>
            <a:off x="4671050" y="645738"/>
            <a:ext cx="2968800" cy="3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4" name="Google Shape;19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925" y="0"/>
            <a:ext cx="1123625" cy="11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57"/>
          <p:cNvSpPr txBox="1"/>
          <p:nvPr>
            <p:ph type="title"/>
          </p:nvPr>
        </p:nvSpPr>
        <p:spPr>
          <a:xfrm>
            <a:off x="168500" y="1565700"/>
            <a:ext cx="41040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RELEVANT COURSES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064" name="Google Shape;2064;p57"/>
          <p:cNvSpPr txBox="1"/>
          <p:nvPr/>
        </p:nvSpPr>
        <p:spPr>
          <a:xfrm>
            <a:off x="5156550" y="1341875"/>
            <a:ext cx="30993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 Structures &amp; Algorithms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Object-Oriented Programming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Database Management System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Operating Systems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Computer Networks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58"/>
          <p:cNvSpPr txBox="1"/>
          <p:nvPr>
            <p:ph type="title"/>
          </p:nvPr>
        </p:nvSpPr>
        <p:spPr>
          <a:xfrm>
            <a:off x="176150" y="537175"/>
            <a:ext cx="4154100" cy="1000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Industry Experiences</a:t>
            </a:r>
            <a:endParaRPr sz="4200"/>
          </a:p>
        </p:txBody>
      </p:sp>
      <p:sp>
        <p:nvSpPr>
          <p:cNvPr id="2070" name="Google Shape;2070;p58"/>
          <p:cNvSpPr txBox="1"/>
          <p:nvPr/>
        </p:nvSpPr>
        <p:spPr>
          <a:xfrm>
            <a:off x="4852075" y="537175"/>
            <a:ext cx="28164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Any off-campus internships at startups or programmes  like STEP, etc.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71" name="Google Shape;2071;p58"/>
          <p:cNvSpPr txBox="1"/>
          <p:nvPr>
            <p:ph type="title"/>
          </p:nvPr>
        </p:nvSpPr>
        <p:spPr>
          <a:xfrm>
            <a:off x="643550" y="2345125"/>
            <a:ext cx="36867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</a:t>
            </a:r>
            <a:endParaRPr sz="4200"/>
          </a:p>
        </p:txBody>
      </p:sp>
      <p:sp>
        <p:nvSpPr>
          <p:cNvPr id="2072" name="Google Shape;2072;p58"/>
          <p:cNvSpPr txBox="1"/>
          <p:nvPr/>
        </p:nvSpPr>
        <p:spPr>
          <a:xfrm>
            <a:off x="4852075" y="2345125"/>
            <a:ext cx="40779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Hackathon Projects.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(Flipkart Grid, EthIndia, Dr. Reddy’s, Amazon Hack-On and many more)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Technical Club Projects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.(Cyborg, Google DSc. , Webwiz and many more).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Self Projects.</a:t>
            </a:r>
            <a:endParaRPr b="1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59"/>
          <p:cNvSpPr txBox="1"/>
          <p:nvPr>
            <p:ph type="title"/>
          </p:nvPr>
        </p:nvSpPr>
        <p:spPr>
          <a:xfrm>
            <a:off x="959100" y="1565700"/>
            <a:ext cx="33057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ACHIEVEMENTS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078" name="Google Shape;2078;p59"/>
          <p:cNvSpPr txBox="1"/>
          <p:nvPr/>
        </p:nvSpPr>
        <p:spPr>
          <a:xfrm>
            <a:off x="5156550" y="1341875"/>
            <a:ext cx="37935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Should be limited to tech only. (Refrain from adding JEE ranks or pre-college achievements)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Hackathon Wins and Prizes, Pool Prizes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Contest Ranks( top 5 percent)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Profile Rank(Eg- Expert in Codeforces, 5* in Codechef, Cyan in Atcoder, etc.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60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Student (FTE)</a:t>
            </a:r>
            <a:endParaRPr sz="3000"/>
          </a:p>
        </p:txBody>
      </p:sp>
      <p:pic>
        <p:nvPicPr>
          <p:cNvPr id="2084" name="Google Shape;20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075" y="145800"/>
            <a:ext cx="3651875" cy="47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1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Student (Intern)</a:t>
            </a:r>
            <a:endParaRPr sz="3000"/>
          </a:p>
        </p:txBody>
      </p:sp>
      <p:pic>
        <p:nvPicPr>
          <p:cNvPr id="2090" name="Google Shape;20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475" y="152400"/>
            <a:ext cx="37501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2"/>
          <p:cNvSpPr txBox="1"/>
          <p:nvPr>
            <p:ph type="title"/>
          </p:nvPr>
        </p:nvSpPr>
        <p:spPr>
          <a:xfrm>
            <a:off x="4308350" y="1711625"/>
            <a:ext cx="33873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Analytics</a:t>
            </a:r>
            <a:endParaRPr sz="6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63"/>
          <p:cNvSpPr txBox="1"/>
          <p:nvPr>
            <p:ph type="title"/>
          </p:nvPr>
        </p:nvSpPr>
        <p:spPr>
          <a:xfrm>
            <a:off x="959100" y="1565700"/>
            <a:ext cx="33057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SKILLS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101" name="Google Shape;2101;p63"/>
          <p:cNvSpPr txBox="1"/>
          <p:nvPr/>
        </p:nvSpPr>
        <p:spPr>
          <a:xfrm>
            <a:off x="4780750" y="1259650"/>
            <a:ext cx="33057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General Programming: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Programming (Python, R),C/C++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Software/Libraries: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Ms Excel, NumPy ,Pandas, PowerBI, Tableau , Matplotlib , Seaborn, OpenCV etc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Databases: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PostgreSQL, MySQL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64"/>
          <p:cNvSpPr txBox="1"/>
          <p:nvPr>
            <p:ph type="title"/>
          </p:nvPr>
        </p:nvSpPr>
        <p:spPr>
          <a:xfrm>
            <a:off x="168500" y="1565700"/>
            <a:ext cx="41040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RELEVANT COURSES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107" name="Google Shape;2107;p64"/>
          <p:cNvSpPr txBox="1"/>
          <p:nvPr/>
        </p:nvSpPr>
        <p:spPr>
          <a:xfrm>
            <a:off x="5086100" y="1048300"/>
            <a:ext cx="30993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Database Management System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Statistical Analysis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Discrete Mathematics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 Analysis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 Visualisation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Intermediate Excel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Machine Learning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Structured Query Language(SQL)</a:t>
            </a:r>
            <a:endParaRPr sz="13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65"/>
          <p:cNvSpPr txBox="1"/>
          <p:nvPr>
            <p:ph type="title"/>
          </p:nvPr>
        </p:nvSpPr>
        <p:spPr>
          <a:xfrm>
            <a:off x="176150" y="537175"/>
            <a:ext cx="4154100" cy="1000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Industry Experiences</a:t>
            </a:r>
            <a:endParaRPr sz="4200"/>
          </a:p>
        </p:txBody>
      </p:sp>
      <p:sp>
        <p:nvSpPr>
          <p:cNvPr id="2113" name="Google Shape;2113;p65"/>
          <p:cNvSpPr txBox="1"/>
          <p:nvPr/>
        </p:nvSpPr>
        <p:spPr>
          <a:xfrm>
            <a:off x="4852075" y="537175"/>
            <a:ext cx="28164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Any on-campus , off-campus internships at startups or 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research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programmes at different NITs and IITs.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14" name="Google Shape;2114;p65"/>
          <p:cNvSpPr txBox="1"/>
          <p:nvPr>
            <p:ph type="title"/>
          </p:nvPr>
        </p:nvSpPr>
        <p:spPr>
          <a:xfrm>
            <a:off x="643550" y="2345125"/>
            <a:ext cx="36867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</a:t>
            </a:r>
            <a:endParaRPr sz="4200"/>
          </a:p>
        </p:txBody>
      </p:sp>
      <p:sp>
        <p:nvSpPr>
          <p:cNvPr id="2115" name="Google Shape;2115;p65"/>
          <p:cNvSpPr txBox="1"/>
          <p:nvPr/>
        </p:nvSpPr>
        <p:spPr>
          <a:xfrm>
            <a:off x="4852075" y="1992850"/>
            <a:ext cx="40869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Hackathon Projects.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(ZS Campus Beats, UN 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Datathon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, Dr. Reddy’s, Amazon Hack-On, GE Healthcare Precision Challenge, Case study competitions and many more)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Technical Club Projects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.(Cyborg, Google DSc. , Webwiz and many more).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Self Projects.</a:t>
            </a:r>
            <a:endParaRPr b="1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66"/>
          <p:cNvSpPr txBox="1"/>
          <p:nvPr>
            <p:ph type="title"/>
          </p:nvPr>
        </p:nvSpPr>
        <p:spPr>
          <a:xfrm>
            <a:off x="959100" y="1565700"/>
            <a:ext cx="3305700" cy="13044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ACHIEVEMENTS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&amp;</a:t>
            </a:r>
            <a:br>
              <a:rPr lang="en" sz="3800"/>
            </a:br>
            <a:r>
              <a:rPr lang="en" sz="3800"/>
              <a:t>CERTIFICATIONS</a:t>
            </a:r>
            <a:endParaRPr sz="3800"/>
          </a:p>
        </p:txBody>
      </p:sp>
      <p:sp>
        <p:nvSpPr>
          <p:cNvPr id="2121" name="Google Shape;2121;p66"/>
          <p:cNvSpPr txBox="1"/>
          <p:nvPr/>
        </p:nvSpPr>
        <p:spPr>
          <a:xfrm>
            <a:off x="4752050" y="614600"/>
            <a:ext cx="37935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Should be limited to tech only. (Refrain from adding JEE ranks or pre-college achievements)</a:t>
            </a:r>
            <a:b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Hackathon Wins and Prizes, Pool Prizes</a:t>
            </a:r>
            <a:b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Contest Ranks( top 5 percent)</a:t>
            </a:r>
            <a:b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Profile Rank(Eg- Expert ,Master or Grand  Master in Kaggle etc.)</a:t>
            </a:r>
            <a:b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Course certification from Udemy , coursera , Microsoft , Google etc</a:t>
            </a:r>
            <a:b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-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Make sure you highlight the numbers properly and total number of participants.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49"/>
          <p:cNvSpPr txBox="1"/>
          <p:nvPr>
            <p:ph idx="7" type="ctrTitle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</p:txBody>
      </p:sp>
      <p:sp>
        <p:nvSpPr>
          <p:cNvPr id="2000" name="Google Shape;2000;p49"/>
          <p:cNvSpPr txBox="1"/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Instructions</a:t>
            </a:r>
            <a:endParaRPr/>
          </a:p>
        </p:txBody>
      </p:sp>
      <p:sp>
        <p:nvSpPr>
          <p:cNvPr id="2001" name="Google Shape;2001;p49"/>
          <p:cNvSpPr txBox="1"/>
          <p:nvPr>
            <p:ph idx="2" type="title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01</a:t>
            </a:r>
            <a:endParaRPr/>
          </a:p>
        </p:txBody>
      </p:sp>
      <p:sp>
        <p:nvSpPr>
          <p:cNvPr id="2002" name="Google Shape;2002;p49"/>
          <p:cNvSpPr txBox="1"/>
          <p:nvPr>
            <p:ph idx="3" type="ctrTitle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&amp; IT</a:t>
            </a:r>
            <a:endParaRPr/>
          </a:p>
        </p:txBody>
      </p:sp>
      <p:sp>
        <p:nvSpPr>
          <p:cNvPr id="2003" name="Google Shape;2003;p49"/>
          <p:cNvSpPr txBox="1"/>
          <p:nvPr>
            <p:ph idx="4" type="title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04" name="Google Shape;2004;p49"/>
          <p:cNvSpPr txBox="1"/>
          <p:nvPr>
            <p:ph idx="5" type="ctrTitle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&amp; Consulting</a:t>
            </a:r>
            <a:endParaRPr/>
          </a:p>
        </p:txBody>
      </p:sp>
      <p:sp>
        <p:nvSpPr>
          <p:cNvPr id="2005" name="Google Shape;2005;p49"/>
          <p:cNvSpPr txBox="1"/>
          <p:nvPr>
            <p:ph idx="6" type="title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06" name="Google Shape;2006;p49"/>
          <p:cNvSpPr txBox="1"/>
          <p:nvPr>
            <p:ph idx="8" type="title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07" name="Google Shape;2007;p49"/>
          <p:cNvSpPr txBox="1"/>
          <p:nvPr>
            <p:ph idx="9" type="ctrTitle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2008" name="Google Shape;2008;p49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7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 Student (FTE)-1</a:t>
            </a:r>
            <a:endParaRPr sz="3000"/>
          </a:p>
        </p:txBody>
      </p:sp>
      <p:pic>
        <p:nvPicPr>
          <p:cNvPr id="2127" name="Google Shape;2127;p67"/>
          <p:cNvPicPr preferRelativeResize="0"/>
          <p:nvPr/>
        </p:nvPicPr>
        <p:blipFill rotWithShape="1">
          <a:blip r:embed="rId3">
            <a:alphaModFix/>
          </a:blip>
          <a:srcRect b="0" l="396" r="386" t="0"/>
          <a:stretch/>
        </p:blipFill>
        <p:spPr>
          <a:xfrm>
            <a:off x="3038400" y="69600"/>
            <a:ext cx="3803551" cy="49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68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Student (FTE)-2</a:t>
            </a:r>
            <a:endParaRPr sz="3000"/>
          </a:p>
        </p:txBody>
      </p:sp>
      <p:pic>
        <p:nvPicPr>
          <p:cNvPr id="2133" name="Google Shape;21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75" y="93675"/>
            <a:ext cx="37389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9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Student (Intern)</a:t>
            </a:r>
            <a:endParaRPr sz="3000"/>
          </a:p>
        </p:txBody>
      </p:sp>
      <p:pic>
        <p:nvPicPr>
          <p:cNvPr id="2139" name="Google Shape;213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175" y="93675"/>
            <a:ext cx="3814500" cy="49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70"/>
          <p:cNvSpPr txBox="1"/>
          <p:nvPr>
            <p:ph type="title"/>
          </p:nvPr>
        </p:nvSpPr>
        <p:spPr>
          <a:xfrm>
            <a:off x="110875" y="1860875"/>
            <a:ext cx="30792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Student (Off-Campus)</a:t>
            </a:r>
            <a:endParaRPr sz="3000"/>
          </a:p>
        </p:txBody>
      </p:sp>
      <p:pic>
        <p:nvPicPr>
          <p:cNvPr id="2145" name="Google Shape;2145;p70"/>
          <p:cNvPicPr preferRelativeResize="0"/>
          <p:nvPr/>
        </p:nvPicPr>
        <p:blipFill rotWithShape="1">
          <a:blip r:embed="rId3">
            <a:alphaModFix/>
          </a:blip>
          <a:srcRect b="4220" l="0" r="0" t="4220"/>
          <a:stretch/>
        </p:blipFill>
        <p:spPr>
          <a:xfrm>
            <a:off x="2891175" y="93675"/>
            <a:ext cx="3814499" cy="49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71"/>
          <p:cNvSpPr txBox="1"/>
          <p:nvPr>
            <p:ph type="title"/>
          </p:nvPr>
        </p:nvSpPr>
        <p:spPr>
          <a:xfrm>
            <a:off x="4308350" y="1711625"/>
            <a:ext cx="28599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CORE</a:t>
            </a:r>
            <a:endParaRPr sz="6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72"/>
          <p:cNvSpPr txBox="1"/>
          <p:nvPr>
            <p:ph type="title"/>
          </p:nvPr>
        </p:nvSpPr>
        <p:spPr>
          <a:xfrm>
            <a:off x="959100" y="1565700"/>
            <a:ext cx="33057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SKILLS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156" name="Google Shape;2156;p72"/>
          <p:cNvSpPr txBox="1"/>
          <p:nvPr/>
        </p:nvSpPr>
        <p:spPr>
          <a:xfrm>
            <a:off x="5156550" y="1341875"/>
            <a:ext cx="30993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General Programming: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MATLAB, C++, C, Python, …(Department specific)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Softwares: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ANSYS, ALTIUM, MULTISIM, COMSOL, ….(Course specific)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73"/>
          <p:cNvSpPr txBox="1"/>
          <p:nvPr>
            <p:ph type="title"/>
          </p:nvPr>
        </p:nvSpPr>
        <p:spPr>
          <a:xfrm>
            <a:off x="893800" y="1543950"/>
            <a:ext cx="33057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Relevant Courses</a:t>
            </a:r>
            <a:endParaRPr sz="3500">
              <a:solidFill>
                <a:schemeClr val="accent2"/>
              </a:solidFill>
            </a:endParaRPr>
          </a:p>
        </p:txBody>
      </p:sp>
      <p:sp>
        <p:nvSpPr>
          <p:cNvPr id="2162" name="Google Shape;2162;p73"/>
          <p:cNvSpPr txBox="1"/>
          <p:nvPr/>
        </p:nvSpPr>
        <p:spPr>
          <a:xfrm>
            <a:off x="4917325" y="1037400"/>
            <a:ext cx="39474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Firstly, Select the 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courses based on the profile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you are being offered and the company you are applying to.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Secondly, Arrange the 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subjects according Strengths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in those subjects. Put the subjects you are good at TOP.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You are advised to have some 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unconventional courses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related to your core from the following: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NPTEL/edX/Coursera/Udemy.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Eg: Fundamentals of Automobile Engg. (ME Core) OR IOT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The course should be relevant with your core domain.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74"/>
          <p:cNvSpPr txBox="1"/>
          <p:nvPr>
            <p:ph type="title"/>
          </p:nvPr>
        </p:nvSpPr>
        <p:spPr>
          <a:xfrm>
            <a:off x="665475" y="1511325"/>
            <a:ext cx="3577800" cy="1363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Work Experience</a:t>
            </a:r>
            <a:endParaRPr sz="5500">
              <a:solidFill>
                <a:schemeClr val="accent2"/>
              </a:solidFill>
            </a:endParaRPr>
          </a:p>
        </p:txBody>
      </p:sp>
      <p:sp>
        <p:nvSpPr>
          <p:cNvPr id="2168" name="Google Shape;2168;p74"/>
          <p:cNvSpPr txBox="1"/>
          <p:nvPr/>
        </p:nvSpPr>
        <p:spPr>
          <a:xfrm>
            <a:off x="4721550" y="1320125"/>
            <a:ext cx="43170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vo"/>
              <a:buChar char="-"/>
            </a:pPr>
            <a:r>
              <a:rPr lang="en" sz="17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8-week Industrial Internship(the more,the better)</a:t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vo"/>
              <a:buChar char="-"/>
            </a:pPr>
            <a:r>
              <a:rPr lang="en" sz="17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Research Internship</a:t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vo"/>
              <a:buChar char="-"/>
            </a:pPr>
            <a:r>
              <a:rPr lang="en" sz="17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Industrial Visit/Vocational training</a:t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vo"/>
              <a:buChar char="-"/>
            </a:pPr>
            <a:r>
              <a:rPr lang="en" sz="17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 under NIT/IIT Professor</a:t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vo"/>
              <a:buChar char="-"/>
            </a:pPr>
            <a:r>
              <a:rPr lang="en" sz="17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Winter Internships (if any)</a:t>
            </a:r>
            <a:endParaRPr sz="17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75"/>
          <p:cNvSpPr txBox="1"/>
          <p:nvPr>
            <p:ph type="title"/>
          </p:nvPr>
        </p:nvSpPr>
        <p:spPr>
          <a:xfrm>
            <a:off x="230525" y="0"/>
            <a:ext cx="3599400" cy="667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Research Internships</a:t>
            </a:r>
            <a:endParaRPr sz="3500">
              <a:solidFill>
                <a:schemeClr val="accent2"/>
              </a:solidFill>
            </a:endParaRPr>
          </a:p>
        </p:txBody>
      </p:sp>
      <p:sp>
        <p:nvSpPr>
          <p:cNvPr id="2174" name="Google Shape;2174;p75"/>
          <p:cNvSpPr txBox="1"/>
          <p:nvPr/>
        </p:nvSpPr>
        <p:spPr>
          <a:xfrm>
            <a:off x="382750" y="2179125"/>
            <a:ext cx="4056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Specific Internship Programs</a:t>
            </a:r>
            <a:endParaRPr sz="1700" u="sng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75" name="Google Shape;2175;p75"/>
          <p:cNvSpPr txBox="1"/>
          <p:nvPr/>
        </p:nvSpPr>
        <p:spPr>
          <a:xfrm>
            <a:off x="426275" y="2597900"/>
            <a:ext cx="3686400" cy="1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SPARK(IITR)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SURGE(IITK)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SRIP(IITG)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Summer Internship (IISER KOLKATA)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SFP(IITM)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IAS(Indian Academy of Science)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76" name="Google Shape;2176;p75"/>
          <p:cNvSpPr txBox="1"/>
          <p:nvPr/>
        </p:nvSpPr>
        <p:spPr>
          <a:xfrm>
            <a:off x="4808575" y="1124400"/>
            <a:ext cx="35016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These are specific internship programs for second-years and third years. If you have good projects listed then you should definitely go for it.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77" name="Google Shape;2177;p75"/>
          <p:cNvSpPr txBox="1"/>
          <p:nvPr/>
        </p:nvSpPr>
        <p:spPr>
          <a:xfrm>
            <a:off x="4636800" y="2298800"/>
            <a:ext cx="45072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TIPS: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➢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Keep checking the dates from the respective websites.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➢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Build a strong network through Linkedin.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➢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The best time for applying for these internships is from Jan end to the first week of March.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➢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Keep your SOP and Resume ready.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➢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Keep a cold mailing template always ready with you.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78" name="Google Shape;2178;p75"/>
          <p:cNvSpPr txBox="1"/>
          <p:nvPr/>
        </p:nvSpPr>
        <p:spPr>
          <a:xfrm>
            <a:off x="230525" y="667800"/>
            <a:ext cx="35994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They are of 2 types :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●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Specific Internship Program.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vo"/>
              <a:buChar char="●"/>
            </a:pPr>
            <a:r>
              <a:rPr lang="en" sz="15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Under IIT professor through cold mailing.</a:t>
            </a:r>
            <a:endParaRPr sz="15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76"/>
          <p:cNvSpPr txBox="1"/>
          <p:nvPr>
            <p:ph type="title"/>
          </p:nvPr>
        </p:nvSpPr>
        <p:spPr>
          <a:xfrm>
            <a:off x="176150" y="537175"/>
            <a:ext cx="4154100" cy="1000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Industrial Visit / Vocational training</a:t>
            </a:r>
            <a:endParaRPr sz="4200"/>
          </a:p>
        </p:txBody>
      </p:sp>
      <p:sp>
        <p:nvSpPr>
          <p:cNvPr id="2184" name="Google Shape;2184;p76"/>
          <p:cNvSpPr txBox="1"/>
          <p:nvPr/>
        </p:nvSpPr>
        <p:spPr>
          <a:xfrm>
            <a:off x="4852075" y="537175"/>
            <a:ext cx="28164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NHPC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ONGC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SAIL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NPCIL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Vizag Steel Plant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RSP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OCPL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And many more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85" name="Google Shape;2185;p76"/>
          <p:cNvSpPr txBox="1"/>
          <p:nvPr>
            <p:ph type="title"/>
          </p:nvPr>
        </p:nvSpPr>
        <p:spPr>
          <a:xfrm>
            <a:off x="752300" y="3190475"/>
            <a:ext cx="3686700" cy="9135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</a:t>
            </a:r>
            <a:endParaRPr sz="4200"/>
          </a:p>
        </p:txBody>
      </p:sp>
      <p:sp>
        <p:nvSpPr>
          <p:cNvPr id="2186" name="Google Shape;2186;p76"/>
          <p:cNvSpPr txBox="1"/>
          <p:nvPr/>
        </p:nvSpPr>
        <p:spPr>
          <a:xfrm>
            <a:off x="4852075" y="3005600"/>
            <a:ext cx="42408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Don’t have any core projects. Best place to start is always under your college professors.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Technical Club Projects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.(Cyborg, SAE and many more).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Self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Projects.</a:t>
            </a:r>
            <a:endParaRPr b="1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50"/>
          <p:cNvSpPr txBox="1"/>
          <p:nvPr>
            <p:ph type="title"/>
          </p:nvPr>
        </p:nvSpPr>
        <p:spPr>
          <a:xfrm>
            <a:off x="3655900" y="1614850"/>
            <a:ext cx="5382900" cy="13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General Instructions</a:t>
            </a:r>
            <a:endParaRPr sz="6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77"/>
          <p:cNvSpPr txBox="1"/>
          <p:nvPr>
            <p:ph type="title"/>
          </p:nvPr>
        </p:nvSpPr>
        <p:spPr>
          <a:xfrm>
            <a:off x="360975" y="1624600"/>
            <a:ext cx="2675100" cy="11853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Good CV for a Core Student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FTE</a:t>
            </a:r>
            <a:endParaRPr sz="3100"/>
          </a:p>
        </p:txBody>
      </p:sp>
      <p:pic>
        <p:nvPicPr>
          <p:cNvPr id="2192" name="Google Shape;21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950" y="98025"/>
            <a:ext cx="37499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78"/>
          <p:cNvSpPr txBox="1"/>
          <p:nvPr>
            <p:ph type="title"/>
          </p:nvPr>
        </p:nvSpPr>
        <p:spPr>
          <a:xfrm>
            <a:off x="730700" y="1424500"/>
            <a:ext cx="2348700" cy="13527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Good</a:t>
            </a:r>
            <a:r>
              <a:rPr lang="en" sz="3000"/>
              <a:t> CV for a Core Student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Intern</a:t>
            </a:r>
            <a:endParaRPr sz="3000"/>
          </a:p>
        </p:txBody>
      </p:sp>
      <p:pic>
        <p:nvPicPr>
          <p:cNvPr id="2198" name="Google Shape;2198;p78"/>
          <p:cNvPicPr preferRelativeResize="0"/>
          <p:nvPr/>
        </p:nvPicPr>
        <p:blipFill rotWithShape="1">
          <a:blip r:embed="rId3">
            <a:alphaModFix/>
          </a:blip>
          <a:srcRect b="-2020" l="3159" r="-3159" t="2020"/>
          <a:stretch/>
        </p:blipFill>
        <p:spPr>
          <a:xfrm>
            <a:off x="3405775" y="152400"/>
            <a:ext cx="37819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79"/>
          <p:cNvSpPr txBox="1"/>
          <p:nvPr>
            <p:ph idx="4294967295" type="title"/>
          </p:nvPr>
        </p:nvSpPr>
        <p:spPr>
          <a:xfrm>
            <a:off x="78275" y="47850"/>
            <a:ext cx="2316300" cy="565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Don'ts for a CV</a:t>
            </a:r>
            <a:endParaRPr sz="3000"/>
          </a:p>
        </p:txBody>
      </p:sp>
      <p:pic>
        <p:nvPicPr>
          <p:cNvPr id="2204" name="Google Shape;22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888" y="152400"/>
            <a:ext cx="36962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79"/>
          <p:cNvSpPr/>
          <p:nvPr/>
        </p:nvSpPr>
        <p:spPr>
          <a:xfrm>
            <a:off x="2948700" y="3832075"/>
            <a:ext cx="1044000" cy="7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06" name="Google Shape;2206;p79"/>
          <p:cNvSpPr/>
          <p:nvPr/>
        </p:nvSpPr>
        <p:spPr>
          <a:xfrm>
            <a:off x="4273500" y="2115875"/>
            <a:ext cx="1955700" cy="247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07" name="Google Shape;2207;p79"/>
          <p:cNvSpPr txBox="1"/>
          <p:nvPr/>
        </p:nvSpPr>
        <p:spPr>
          <a:xfrm>
            <a:off x="288425" y="3193575"/>
            <a:ext cx="1896000" cy="60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4132"/>
                </a:solidFill>
                <a:latin typeface="Arvo"/>
                <a:ea typeface="Arvo"/>
                <a:cs typeface="Arvo"/>
                <a:sym typeface="Arvo"/>
              </a:rPr>
              <a:t>Lot of empty space is left.</a:t>
            </a:r>
            <a:endParaRPr sz="1000">
              <a:solidFill>
                <a:srgbClr val="F5413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4132"/>
                </a:solidFill>
                <a:latin typeface="Arvo"/>
                <a:ea typeface="Arvo"/>
                <a:cs typeface="Arvo"/>
                <a:sym typeface="Arvo"/>
              </a:rPr>
              <a:t>Creates unbalance b/w left and right columns</a:t>
            </a:r>
            <a:endParaRPr sz="1000">
              <a:solidFill>
                <a:srgbClr val="F5413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08" name="Google Shape;2208;p79"/>
          <p:cNvSpPr/>
          <p:nvPr/>
        </p:nvSpPr>
        <p:spPr>
          <a:xfrm>
            <a:off x="4273500" y="854500"/>
            <a:ext cx="1136700" cy="1066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09" name="Google Shape;2209;p79"/>
          <p:cNvSpPr/>
          <p:nvPr/>
        </p:nvSpPr>
        <p:spPr>
          <a:xfrm>
            <a:off x="2935200" y="2945775"/>
            <a:ext cx="1071000" cy="247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210" name="Google Shape;2210;p79"/>
          <p:cNvCxnSpPr>
            <a:stCxn id="2208" idx="3"/>
            <a:endCxn id="2211" idx="1"/>
          </p:cNvCxnSpPr>
          <p:nvPr/>
        </p:nvCxnSpPr>
        <p:spPr>
          <a:xfrm>
            <a:off x="5410200" y="1387900"/>
            <a:ext cx="1674300" cy="177300"/>
          </a:xfrm>
          <a:prstGeom prst="straightConnector1">
            <a:avLst/>
          </a:prstGeom>
          <a:noFill/>
          <a:ln cap="flat" cmpd="sng" w="9525">
            <a:solidFill>
              <a:srgbClr val="F541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2" name="Google Shape;2212;p79"/>
          <p:cNvSpPr txBox="1"/>
          <p:nvPr/>
        </p:nvSpPr>
        <p:spPr>
          <a:xfrm>
            <a:off x="7029750" y="3069675"/>
            <a:ext cx="1832100" cy="72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Very Old Achievements are not to be mentioned.</a:t>
            </a:r>
            <a:endParaRPr sz="1000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11" name="Google Shape;2211;p79"/>
          <p:cNvSpPr txBox="1"/>
          <p:nvPr/>
        </p:nvSpPr>
        <p:spPr>
          <a:xfrm>
            <a:off x="7084500" y="1264275"/>
            <a:ext cx="1674300" cy="60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4132"/>
                </a:solidFill>
                <a:latin typeface="Arvo"/>
                <a:ea typeface="Arvo"/>
                <a:cs typeface="Arvo"/>
                <a:sym typeface="Arvo"/>
              </a:rPr>
              <a:t>Misalignment of Roles and Timelines</a:t>
            </a:r>
            <a:endParaRPr sz="1000">
              <a:solidFill>
                <a:srgbClr val="F54132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213" name="Google Shape;2213;p79"/>
          <p:cNvCxnSpPr>
            <a:stCxn id="2206" idx="3"/>
            <a:endCxn id="2212" idx="1"/>
          </p:cNvCxnSpPr>
          <p:nvPr/>
        </p:nvCxnSpPr>
        <p:spPr>
          <a:xfrm>
            <a:off x="6229200" y="2239775"/>
            <a:ext cx="800700" cy="119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4" name="Google Shape;2214;p79"/>
          <p:cNvSpPr txBox="1"/>
          <p:nvPr/>
        </p:nvSpPr>
        <p:spPr>
          <a:xfrm>
            <a:off x="371900" y="1921300"/>
            <a:ext cx="1832100" cy="31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Skills section  is missing</a:t>
            </a:r>
            <a:endParaRPr sz="1000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215" name="Google Shape;2215;p79"/>
          <p:cNvCxnSpPr>
            <a:stCxn id="2205" idx="1"/>
            <a:endCxn id="2207" idx="3"/>
          </p:cNvCxnSpPr>
          <p:nvPr/>
        </p:nvCxnSpPr>
        <p:spPr>
          <a:xfrm rot="10800000">
            <a:off x="2184300" y="3494425"/>
            <a:ext cx="764400" cy="702000"/>
          </a:xfrm>
          <a:prstGeom prst="straightConnector1">
            <a:avLst/>
          </a:prstGeom>
          <a:noFill/>
          <a:ln cap="flat" cmpd="sng" w="9525">
            <a:solidFill>
              <a:srgbClr val="F541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6" name="Google Shape;2216;p79"/>
          <p:cNvCxnSpPr>
            <a:stCxn id="2209" idx="1"/>
            <a:endCxn id="2214" idx="3"/>
          </p:cNvCxnSpPr>
          <p:nvPr/>
        </p:nvCxnSpPr>
        <p:spPr>
          <a:xfrm rot="10800000">
            <a:off x="2204100" y="2080575"/>
            <a:ext cx="731100" cy="989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80"/>
          <p:cNvSpPr txBox="1"/>
          <p:nvPr>
            <p:ph idx="4294967295" type="title"/>
          </p:nvPr>
        </p:nvSpPr>
        <p:spPr>
          <a:xfrm>
            <a:off x="295775" y="254450"/>
            <a:ext cx="2229300" cy="5112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Don'ts for a CV</a:t>
            </a:r>
            <a:endParaRPr sz="3000"/>
          </a:p>
        </p:txBody>
      </p:sp>
      <p:pic>
        <p:nvPicPr>
          <p:cNvPr id="2222" name="Google Shape;22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87" y="178250"/>
            <a:ext cx="376343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80"/>
          <p:cNvSpPr/>
          <p:nvPr/>
        </p:nvSpPr>
        <p:spPr>
          <a:xfrm>
            <a:off x="4278200" y="2125350"/>
            <a:ext cx="355500" cy="1226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24" name="Google Shape;2224;p80"/>
          <p:cNvSpPr/>
          <p:nvPr/>
        </p:nvSpPr>
        <p:spPr>
          <a:xfrm>
            <a:off x="4651300" y="833350"/>
            <a:ext cx="1670100" cy="244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25" name="Google Shape;2225;p80"/>
          <p:cNvSpPr/>
          <p:nvPr/>
        </p:nvSpPr>
        <p:spPr>
          <a:xfrm rot="10800000">
            <a:off x="4337275" y="3603625"/>
            <a:ext cx="1548000" cy="454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26" name="Google Shape;2226;p80"/>
          <p:cNvSpPr txBox="1"/>
          <p:nvPr/>
        </p:nvSpPr>
        <p:spPr>
          <a:xfrm>
            <a:off x="7125000" y="1737250"/>
            <a:ext cx="1425600" cy="3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Fake experiences.</a:t>
            </a:r>
            <a:endParaRPr sz="1000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27" name="Google Shape;2227;p80"/>
          <p:cNvSpPr txBox="1"/>
          <p:nvPr/>
        </p:nvSpPr>
        <p:spPr>
          <a:xfrm>
            <a:off x="345875" y="1677400"/>
            <a:ext cx="21291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4132"/>
                </a:solidFill>
                <a:latin typeface="Arvo"/>
                <a:ea typeface="Arvo"/>
                <a:cs typeface="Arvo"/>
                <a:sym typeface="Arvo"/>
              </a:rPr>
              <a:t>Not maintaining chronology of Achievements</a:t>
            </a:r>
            <a:endParaRPr sz="1000">
              <a:solidFill>
                <a:srgbClr val="F5413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28" name="Google Shape;2228;p80"/>
          <p:cNvSpPr txBox="1"/>
          <p:nvPr/>
        </p:nvSpPr>
        <p:spPr>
          <a:xfrm>
            <a:off x="491525" y="3671525"/>
            <a:ext cx="1983600" cy="5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Improper text width leading to bad alignment.</a:t>
            </a:r>
            <a:endParaRPr sz="1000"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229" name="Google Shape;2229;p80"/>
          <p:cNvCxnSpPr>
            <a:stCxn id="2223" idx="1"/>
            <a:endCxn id="2227" idx="3"/>
          </p:cNvCxnSpPr>
          <p:nvPr/>
        </p:nvCxnSpPr>
        <p:spPr>
          <a:xfrm rot="10800000">
            <a:off x="2474900" y="1923600"/>
            <a:ext cx="1803300" cy="814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0" name="Google Shape;2230;p80"/>
          <p:cNvCxnSpPr>
            <a:stCxn id="2224" idx="3"/>
            <a:endCxn id="2226" idx="1"/>
          </p:cNvCxnSpPr>
          <p:nvPr/>
        </p:nvCxnSpPr>
        <p:spPr>
          <a:xfrm>
            <a:off x="6321400" y="955750"/>
            <a:ext cx="803700" cy="968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1" name="Google Shape;2231;p80"/>
          <p:cNvCxnSpPr>
            <a:stCxn id="2225" idx="3"/>
            <a:endCxn id="2228" idx="3"/>
          </p:cNvCxnSpPr>
          <p:nvPr/>
        </p:nvCxnSpPr>
        <p:spPr>
          <a:xfrm flipH="1">
            <a:off x="2475175" y="3830725"/>
            <a:ext cx="1862100" cy="9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2" name="Google Shape;2232;p80"/>
          <p:cNvSpPr txBox="1"/>
          <p:nvPr/>
        </p:nvSpPr>
        <p:spPr>
          <a:xfrm>
            <a:off x="6773250" y="3453375"/>
            <a:ext cx="21291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54132"/>
                </a:solidFill>
                <a:latin typeface="Arvo"/>
                <a:ea typeface="Arvo"/>
                <a:cs typeface="Arvo"/>
                <a:sym typeface="Arvo"/>
              </a:rPr>
              <a:t>Repetition of similar kind of courses/certifications/achievements does not add any value</a:t>
            </a:r>
            <a:endParaRPr sz="1000">
              <a:solidFill>
                <a:srgbClr val="F54132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233" name="Google Shape;2233;p80"/>
          <p:cNvCxnSpPr>
            <a:stCxn id="2234" idx="1"/>
            <a:endCxn id="2232" idx="1"/>
          </p:cNvCxnSpPr>
          <p:nvPr/>
        </p:nvCxnSpPr>
        <p:spPr>
          <a:xfrm>
            <a:off x="6339100" y="3006825"/>
            <a:ext cx="434100" cy="769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4" name="Google Shape;2234;p80"/>
          <p:cNvSpPr/>
          <p:nvPr/>
        </p:nvSpPr>
        <p:spPr>
          <a:xfrm rot="10800000">
            <a:off x="4633600" y="2662125"/>
            <a:ext cx="1705500" cy="689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81"/>
          <p:cNvSpPr txBox="1"/>
          <p:nvPr>
            <p:ph type="ctrTitle"/>
          </p:nvPr>
        </p:nvSpPr>
        <p:spPr>
          <a:xfrm>
            <a:off x="4332776" y="1490625"/>
            <a:ext cx="378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40" name="Google Shape;2240;p81"/>
          <p:cNvSpPr txBox="1"/>
          <p:nvPr/>
        </p:nvSpPr>
        <p:spPr>
          <a:xfrm>
            <a:off x="5230075" y="2994750"/>
            <a:ext cx="2892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Now we will start with the QNA.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51"/>
          <p:cNvSpPr txBox="1"/>
          <p:nvPr>
            <p:ph idx="1" type="subTitle"/>
          </p:nvPr>
        </p:nvSpPr>
        <p:spPr>
          <a:xfrm>
            <a:off x="1924300" y="1704900"/>
            <a:ext cx="5295300" cy="17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Make a Good Resume?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2"/>
          <p:cNvSpPr txBox="1"/>
          <p:nvPr>
            <p:ph idx="3" type="ctrTitle"/>
          </p:nvPr>
        </p:nvSpPr>
        <p:spPr>
          <a:xfrm>
            <a:off x="4572000" y="468450"/>
            <a:ext cx="37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To Remember</a:t>
            </a:r>
            <a:endParaRPr/>
          </a:p>
        </p:txBody>
      </p:sp>
      <p:sp>
        <p:nvSpPr>
          <p:cNvPr id="2024" name="Google Shape;2024;p52"/>
          <p:cNvSpPr txBox="1"/>
          <p:nvPr>
            <p:ph type="ctrTitle"/>
          </p:nvPr>
        </p:nvSpPr>
        <p:spPr>
          <a:xfrm>
            <a:off x="2139858" y="1377824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 Format</a:t>
            </a:r>
            <a:endParaRPr/>
          </a:p>
        </p:txBody>
      </p:sp>
      <p:sp>
        <p:nvSpPr>
          <p:cNvPr id="2025" name="Google Shape;2025;p52"/>
          <p:cNvSpPr txBox="1"/>
          <p:nvPr>
            <p:ph idx="2" type="title"/>
          </p:nvPr>
        </p:nvSpPr>
        <p:spPr>
          <a:xfrm>
            <a:off x="813900" y="1424244"/>
            <a:ext cx="11613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6" name="Google Shape;2026;p52"/>
          <p:cNvSpPr txBox="1"/>
          <p:nvPr>
            <p:ph idx="1" type="subTitle"/>
          </p:nvPr>
        </p:nvSpPr>
        <p:spPr>
          <a:xfrm>
            <a:off x="2139850" y="1729848"/>
            <a:ext cx="24321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follow the 2 column Rahulworld latex format.</a:t>
            </a:r>
            <a:endParaRPr/>
          </a:p>
        </p:txBody>
      </p:sp>
      <p:sp>
        <p:nvSpPr>
          <p:cNvPr id="2027" name="Google Shape;2027;p52"/>
          <p:cNvSpPr txBox="1"/>
          <p:nvPr>
            <p:ph idx="4" type="ctrTitle"/>
          </p:nvPr>
        </p:nvSpPr>
        <p:spPr>
          <a:xfrm>
            <a:off x="5834100" y="1377825"/>
            <a:ext cx="324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Chronological Order</a:t>
            </a:r>
            <a:endParaRPr/>
          </a:p>
        </p:txBody>
      </p:sp>
      <p:sp>
        <p:nvSpPr>
          <p:cNvPr id="2028" name="Google Shape;2028;p52"/>
          <p:cNvSpPr txBox="1"/>
          <p:nvPr>
            <p:ph idx="5" type="title"/>
          </p:nvPr>
        </p:nvSpPr>
        <p:spPr>
          <a:xfrm>
            <a:off x="4672800" y="1424244"/>
            <a:ext cx="11613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9" name="Google Shape;2029;p52"/>
          <p:cNvSpPr txBox="1"/>
          <p:nvPr>
            <p:ph idx="6" type="subTitle"/>
          </p:nvPr>
        </p:nvSpPr>
        <p:spPr>
          <a:xfrm>
            <a:off x="5834100" y="1729850"/>
            <a:ext cx="29748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 the work experience or achievements according to timeline.</a:t>
            </a:r>
            <a:endParaRPr/>
          </a:p>
        </p:txBody>
      </p:sp>
      <p:sp>
        <p:nvSpPr>
          <p:cNvPr id="2030" name="Google Shape;2030;p52"/>
          <p:cNvSpPr txBox="1"/>
          <p:nvPr>
            <p:ph idx="7" type="ctrTitle"/>
          </p:nvPr>
        </p:nvSpPr>
        <p:spPr>
          <a:xfrm>
            <a:off x="21398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Fake </a:t>
            </a:r>
            <a:endParaRPr/>
          </a:p>
        </p:txBody>
      </p:sp>
      <p:sp>
        <p:nvSpPr>
          <p:cNvPr id="2031" name="Google Shape;2031;p52"/>
          <p:cNvSpPr txBox="1"/>
          <p:nvPr>
            <p:ph idx="8" type="title"/>
          </p:nvPr>
        </p:nvSpPr>
        <p:spPr>
          <a:xfrm>
            <a:off x="813900" y="3168483"/>
            <a:ext cx="11613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2" name="Google Shape;2032;p52"/>
          <p:cNvSpPr txBox="1"/>
          <p:nvPr>
            <p:ph idx="9" type="subTitle"/>
          </p:nvPr>
        </p:nvSpPr>
        <p:spPr>
          <a:xfrm>
            <a:off x="2139858" y="3474101"/>
            <a:ext cx="23316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Facts and never try to fake the interviewer.</a:t>
            </a:r>
            <a:endParaRPr/>
          </a:p>
        </p:txBody>
      </p:sp>
      <p:sp>
        <p:nvSpPr>
          <p:cNvPr id="2033" name="Google Shape;2033;p52"/>
          <p:cNvSpPr txBox="1"/>
          <p:nvPr>
            <p:ph idx="13" type="ctrTitle"/>
          </p:nvPr>
        </p:nvSpPr>
        <p:spPr>
          <a:xfrm>
            <a:off x="5998758" y="3122063"/>
            <a:ext cx="1837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Interests</a:t>
            </a:r>
            <a:endParaRPr/>
          </a:p>
        </p:txBody>
      </p:sp>
      <p:sp>
        <p:nvSpPr>
          <p:cNvPr id="2034" name="Google Shape;2034;p52"/>
          <p:cNvSpPr txBox="1"/>
          <p:nvPr>
            <p:ph idx="14" type="title"/>
          </p:nvPr>
        </p:nvSpPr>
        <p:spPr>
          <a:xfrm>
            <a:off x="4672800" y="3168483"/>
            <a:ext cx="11613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5" name="Google Shape;2035;p52"/>
          <p:cNvSpPr txBox="1"/>
          <p:nvPr>
            <p:ph idx="15" type="subTitle"/>
          </p:nvPr>
        </p:nvSpPr>
        <p:spPr>
          <a:xfrm>
            <a:off x="5998750" y="3474100"/>
            <a:ext cx="2432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align the Resume according to the profile offered and company.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53"/>
          <p:cNvSpPr txBox="1"/>
          <p:nvPr>
            <p:ph type="title"/>
          </p:nvPr>
        </p:nvSpPr>
        <p:spPr>
          <a:xfrm>
            <a:off x="915600" y="1472350"/>
            <a:ext cx="3229500" cy="13593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Basic Background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2041" name="Google Shape;2041;p53"/>
          <p:cNvSpPr txBox="1"/>
          <p:nvPr/>
        </p:nvSpPr>
        <p:spPr>
          <a:xfrm>
            <a:off x="5167425" y="1135275"/>
            <a:ext cx="3610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NAME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Programme | College Name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Year, Department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DOB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Contact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Email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Education Details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Branch Degree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Graduation Year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54"/>
          <p:cNvSpPr txBox="1"/>
          <p:nvPr>
            <p:ph type="title"/>
          </p:nvPr>
        </p:nvSpPr>
        <p:spPr>
          <a:xfrm>
            <a:off x="622000" y="1135275"/>
            <a:ext cx="3719100" cy="20553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Links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&amp;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Extra-Curricular</a:t>
            </a:r>
            <a:endParaRPr sz="4500"/>
          </a:p>
        </p:txBody>
      </p:sp>
      <p:sp>
        <p:nvSpPr>
          <p:cNvPr id="2047" name="Google Shape;2047;p54"/>
          <p:cNvSpPr txBox="1"/>
          <p:nvPr/>
        </p:nvSpPr>
        <p:spPr>
          <a:xfrm>
            <a:off x="4819450" y="896025"/>
            <a:ext cx="4324500" cy="4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For Links mention all the</a:t>
            </a:r>
            <a:r>
              <a:rPr b="1"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important links</a:t>
            </a: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 you want to showcase.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Example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Github*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LinkedIn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Projects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Certificates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For Extra-Curricular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Mention your Position of Responsibility(PoR) in any event, society, club, SAC, etc 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Mastery in any Art Form like Music/Painting/Photography etc.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-"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Try to add Recent activity only.</a:t>
            </a:r>
            <a:b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</a:b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5"/>
          <p:cNvSpPr txBox="1"/>
          <p:nvPr>
            <p:ph type="title"/>
          </p:nvPr>
        </p:nvSpPr>
        <p:spPr>
          <a:xfrm>
            <a:off x="4308350" y="1711625"/>
            <a:ext cx="33873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SOFTWARE</a:t>
            </a:r>
            <a:endParaRPr sz="6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56"/>
          <p:cNvSpPr txBox="1"/>
          <p:nvPr>
            <p:ph type="title"/>
          </p:nvPr>
        </p:nvSpPr>
        <p:spPr>
          <a:xfrm>
            <a:off x="959100" y="1565700"/>
            <a:ext cx="3305700" cy="907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SKILLS</a:t>
            </a:r>
            <a:endParaRPr sz="3800">
              <a:solidFill>
                <a:schemeClr val="accent2"/>
              </a:solidFill>
            </a:endParaRPr>
          </a:p>
        </p:txBody>
      </p:sp>
      <p:sp>
        <p:nvSpPr>
          <p:cNvPr id="2058" name="Google Shape;2058;p56"/>
          <p:cNvSpPr txBox="1"/>
          <p:nvPr/>
        </p:nvSpPr>
        <p:spPr>
          <a:xfrm>
            <a:off x="5156550" y="1341875"/>
            <a:ext cx="30993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General Programming: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C++, C, HTML, CSS, Javascript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Libraries/Frameworks:</a:t>
            </a:r>
            <a:endParaRPr sz="20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React, Angular, Node, Express, Firebase</a:t>
            </a:r>
            <a:endParaRPr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